
<file path=[Content_Types].xml><?xml version="1.0" encoding="utf-8"?>
<Types xmlns="http://schemas.openxmlformats.org/package/2006/content-types"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18.xml" ContentType="application/vnd.openxmlformats-officedocument.presentationml.slide+xml"/>
  <Override PartName="/ppt/notesSlides/notesSlide18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1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4.xml" ContentType="application/vnd.openxmlformats-officedocument.presentationml.slide+xml"/>
  <Override PartName="/ppt/notesSlides/notesSlide24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26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28.xml" ContentType="application/vnd.openxmlformats-officedocument.presentationml.slide+xml"/>
  <Override PartName="/ppt/notesSlides/notesSlide28.xml" ContentType="application/vnd.openxmlformats-officedocument.presentationml.notesSlide+xml"/>
  <Override PartName="/ppt/slides/slide29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30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31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33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34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35.xml" ContentType="application/vnd.openxmlformats-officedocument.presentationml.slide+xml"/>
  <Override PartName="/ppt/notesSlides/notesSlide35.xml" ContentType="application/vnd.openxmlformats-officedocument.presentationml.notesSlide+xml"/>
  <Override PartName="/ppt/slides/slide36.xml" ContentType="application/vnd.openxmlformats-officedocument.presentationml.slide+xml"/>
  <Override PartName="/ppt/notesSlides/notesSlide36.xml" ContentType="application/vnd.openxmlformats-officedocument.presentationml.notesSlide+xml"/>
  <Override PartName="/ppt/slides/slide37.xml" ContentType="application/vnd.openxmlformats-officedocument.presentationml.slide+xml"/>
  <Override PartName="/ppt/notesSlides/notesSlide37.xml" ContentType="application/vnd.openxmlformats-officedocument.presentationml.notesSlide+xml"/>
  <Override PartName="/ppt/slides/slide38.xml" ContentType="application/vnd.openxmlformats-officedocument.presentationml.slide+xml"/>
  <Override PartName="/ppt/notesSlides/notesSlide38.xml" ContentType="application/vnd.openxmlformats-officedocument.presentationml.notesSlide+xml"/>
  <Override PartName="/ppt/slides/slide39.xml" ContentType="application/vnd.openxmlformats-officedocument.presentationml.slide+xml"/>
  <Override PartName="/ppt/notesSlides/notesSlide39.xml" ContentType="application/vnd.openxmlformats-officedocument.presentationml.notesSlide+xml"/>
  <Override PartName="/ppt/slides/slide40.xml" ContentType="application/vnd.openxmlformats-officedocument.presentationml.slide+xml"/>
  <Override PartName="/ppt/notesSlides/notesSlide40.xml" ContentType="application/vnd.openxmlformats-officedocument.presentationml.notesSlide+xml"/>
  <Override PartName="/ppt/slides/slide41.xml" ContentType="application/vnd.openxmlformats-officedocument.presentationml.slide+xml"/>
  <Override PartName="/ppt/notesSlides/notesSlide41.xml" ContentType="application/vnd.openxmlformats-officedocument.presentationml.notesSlide+xml"/>
  <Override PartName="/ppt/slides/slide42.xml" ContentType="application/vnd.openxmlformats-officedocument.presentationml.slide+xml"/>
  <Override PartName="/ppt/notesSlides/notesSlide42.xml" ContentType="application/vnd.openxmlformats-officedocument.presentationml.notesSlide+xml"/>
  <Override PartName="/ppt/slides/slide43.xml" ContentType="application/vnd.openxmlformats-officedocument.presentationml.slide+xml"/>
  <Override PartName="/ppt/notesSlides/notesSlide43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44.xml" ContentType="application/vnd.openxmlformats-officedocument.presentationml.notesSlide+xml"/>
  <Override PartName="/ppt/slides/slide45.xml" ContentType="application/vnd.openxmlformats-officedocument.presentationml.slide+xml"/>
  <Override PartName="/ppt/notesSlides/notesSlide45.xml" ContentType="application/vnd.openxmlformats-officedocument.presentationml.notesSlide+xml"/>
  <Override PartName="/ppt/slides/slide46.xml" ContentType="application/vnd.openxmlformats-officedocument.presentationml.slide+xml"/>
  <Override PartName="/ppt/notesSlides/notesSlide46.xml" ContentType="application/vnd.openxmlformats-officedocument.presentationml.notesSlide+xml"/>
  <Override PartName="/ppt/slides/slide47.xml" ContentType="application/vnd.openxmlformats-officedocument.presentationml.slide+xml"/>
  <Override PartName="/ppt/notesSlides/notesSlide47.xml" ContentType="application/vnd.openxmlformats-officedocument.presentationml.notesSlide+xml"/>
  <Override PartName="/ppt/slides/slide48.xml" ContentType="application/vnd.openxmlformats-officedocument.presentationml.slide+xml"/>
  <Override PartName="/ppt/notesSlides/notesSlide48.xml" ContentType="application/vnd.openxmlformats-officedocument.presentationml.notesSlide+xml"/>
  <Override PartName="/ppt/slides/slide49.xml" ContentType="application/vnd.openxmlformats-officedocument.presentationml.slide+xml"/>
  <Override PartName="/ppt/notesSlides/notesSlide49.xml" ContentType="application/vnd.openxmlformats-officedocument.presentationml.notesSlide+xml"/>
  <Override PartName="/ppt/slides/slide50.xml" ContentType="application/vnd.openxmlformats-officedocument.presentationml.slide+xml"/>
  <Override PartName="/ppt/notesSlides/notesSlide50.xml" ContentType="application/vnd.openxmlformats-officedocument.presentationml.notesSlide+xml"/>
  <Override PartName="/ppt/slides/slide51.xml" ContentType="application/vnd.openxmlformats-officedocument.presentationml.slide+xml"/>
  <Override PartName="/ppt/notesSlides/notesSlide51.xml" ContentType="application/vnd.openxmlformats-officedocument.presentationml.notesSlide+xml"/>
  <Override PartName="/ppt/presProps.xml" ContentType="application/vnd.openxmlformats-officedocument.presentationml.presProps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Default Extension="png" ContentType="image/png"/>
  <Default Extension="jpeg" ContentType="image/jpeg"/>
  <Default Extension="rels" ContentType="application/vnd.openxmlformats-package.relationships+xml"/>
  <Default Extension="xml" ContentType="application/xml"/>
</Types>
</file>

<file path=_rels/.rels>&#65279;<?xml version="1.0" encoding="UTF-8" standalone="yes"?>
<Relationships xmlns="http://schemas.openxmlformats.org/package/2006/relationships">
  <Relationship Id="rId3" Type="http://schemas.openxmlformats.org/package/2006/relationships/metadata/core-properties" Target="docProps/core.xml" />
  <Relationship Id="rId2" Type="http://schemas.openxmlformats.org/package/2006/relationships/metadata/thumbnail" Target="docProps/thumbnail.jpeg" />
  <Relationship Id="rId1" Type="http://schemas.openxmlformats.org/officeDocument/2006/relationships/officeDocument" Target="ppt/presentation.xml" />
  <Relationship Id="rId4" Type="http://schemas.openxmlformats.org/officeDocument/2006/relationships/extended-properties" Target="docProps/app.xml" />
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53"/>
  </p:notesMasterIdLst>
  <p:handoutMasterIdLst>
    <p:handoutMasterId r:id="rId54"/>
  </p:handoutMasterIdLst>
  <p:sldIdLst>
    <p:sldId id="259" r:id="rId2"/>
    <p:sldId id="260" r:id="rId3"/>
    <p:sldId id="547" r:id="rId4"/>
    <p:sldId id="548" r:id="rId5"/>
    <p:sldId id="549" r:id="rId6"/>
    <p:sldId id="546" r:id="rId7"/>
    <p:sldId id="502" r:id="rId8"/>
    <p:sldId id="445" r:id="rId9"/>
    <p:sldId id="503" r:id="rId10"/>
    <p:sldId id="551" r:id="rId11"/>
    <p:sldId id="522" r:id="rId12"/>
    <p:sldId id="528" r:id="rId13"/>
    <p:sldId id="523" r:id="rId14"/>
    <p:sldId id="525" r:id="rId15"/>
    <p:sldId id="511" r:id="rId16"/>
    <p:sldId id="552" r:id="rId17"/>
    <p:sldId id="504" r:id="rId18"/>
    <p:sldId id="514" r:id="rId19"/>
    <p:sldId id="515" r:id="rId20"/>
    <p:sldId id="516" r:id="rId21"/>
    <p:sldId id="512" r:id="rId22"/>
    <p:sldId id="513" r:id="rId23"/>
    <p:sldId id="517" r:id="rId24"/>
    <p:sldId id="520" r:id="rId25"/>
    <p:sldId id="505" r:id="rId26"/>
    <p:sldId id="506" r:id="rId27"/>
    <p:sldId id="507" r:id="rId28"/>
    <p:sldId id="508" r:id="rId29"/>
    <p:sldId id="509" r:id="rId30"/>
    <p:sldId id="510" r:id="rId31"/>
    <p:sldId id="518" r:id="rId32"/>
    <p:sldId id="519" r:id="rId33"/>
    <p:sldId id="526" r:id="rId34"/>
    <p:sldId id="524" r:id="rId35"/>
    <p:sldId id="527" r:id="rId36"/>
    <p:sldId id="550" r:id="rId37"/>
    <p:sldId id="529" r:id="rId38"/>
    <p:sldId id="532" r:id="rId39"/>
    <p:sldId id="531" r:id="rId40"/>
    <p:sldId id="533" r:id="rId41"/>
    <p:sldId id="544" r:id="rId42"/>
    <p:sldId id="534" r:id="rId43"/>
    <p:sldId id="535" r:id="rId44"/>
    <p:sldId id="537" r:id="rId45"/>
    <p:sldId id="542" r:id="rId46"/>
    <p:sldId id="543" r:id="rId47"/>
    <p:sldId id="540" r:id="rId48"/>
    <p:sldId id="536" r:id="rId49"/>
    <p:sldId id="545" r:id="rId50"/>
    <p:sldId id="538" r:id="rId51"/>
    <p:sldId id="444" r:id="rId52"/>
  </p:sldIdLst>
  <p:sldSz cx="9144000" cy="6858000" type="screen4x3"/>
  <p:notesSz cx="6881813" cy="91678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351" autoAdjust="0"/>
  </p:normalViewPr>
  <p:slideViewPr>
    <p:cSldViewPr>
      <p:cViewPr varScale="1">
        <p:scale>
          <a:sx n="90" d="100"/>
          <a:sy n="90" d="100"/>
        </p:scale>
        <p:origin x="-588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741" y="-72"/>
      </p:cViewPr>
      <p:guideLst>
        <p:guide orient="horz" pos="2888"/>
        <p:guide pos="2168"/>
      </p:guideLst>
    </p:cSldViewPr>
  </p:notesViewPr>
  <p:gridSpacing cx="76200" cy="76200"/>
</p:viewPr>
</file>

<file path=ppt/_rels/presentation.xml.rels>&#65279;<?xml version="1.0" encoding="UTF-8" standalone="yes"?>
<Relationships xmlns="http://schemas.openxmlformats.org/package/2006/relationships">
  <Relationship Id="rId2" Type="http://schemas.openxmlformats.org/officeDocument/2006/relationships/slide" Target="slides/slide1.xml" />
  <Relationship Id="rId3" Type="http://schemas.openxmlformats.org/officeDocument/2006/relationships/slide" Target="slides/slide2.xml" />
  <Relationship Id="rId4" Type="http://schemas.openxmlformats.org/officeDocument/2006/relationships/slide" Target="slides/slide3.xml" />
  <Relationship Id="rId5" Type="http://schemas.openxmlformats.org/officeDocument/2006/relationships/slide" Target="slides/slide4.xml" />
  <Relationship Id="rId6" Type="http://schemas.openxmlformats.org/officeDocument/2006/relationships/slide" Target="slides/slide5.xml" />
  <Relationship Id="rId7" Type="http://schemas.openxmlformats.org/officeDocument/2006/relationships/slide" Target="slides/slide6.xml" />
  <Relationship Id="rId8" Type="http://schemas.openxmlformats.org/officeDocument/2006/relationships/slide" Target="slides/slide7.xml" />
  <Relationship Id="rId9" Type="http://schemas.openxmlformats.org/officeDocument/2006/relationships/slide" Target="slides/slide8.xml" />
  <Relationship Id="rId10" Type="http://schemas.openxmlformats.org/officeDocument/2006/relationships/slide" Target="slides/slide9.xml" />
  <Relationship Id="rId11" Type="http://schemas.openxmlformats.org/officeDocument/2006/relationships/slide" Target="slides/slide10.xml" />
  <Relationship Id="rId12" Type="http://schemas.openxmlformats.org/officeDocument/2006/relationships/slide" Target="slides/slide11.xml" />
  <Relationship Id="rId13" Type="http://schemas.openxmlformats.org/officeDocument/2006/relationships/slide" Target="slides/slide12.xml" />
  <Relationship Id="rId14" Type="http://schemas.openxmlformats.org/officeDocument/2006/relationships/slide" Target="slides/slide13.xml" />
  <Relationship Id="rId15" Type="http://schemas.openxmlformats.org/officeDocument/2006/relationships/slide" Target="slides/slide14.xml" />
  <Relationship Id="rId16" Type="http://schemas.openxmlformats.org/officeDocument/2006/relationships/slide" Target="slides/slide15.xml" />
  <Relationship Id="rId17" Type="http://schemas.openxmlformats.org/officeDocument/2006/relationships/slide" Target="slides/slide16.xml" />
  <Relationship Id="rId18" Type="http://schemas.openxmlformats.org/officeDocument/2006/relationships/slide" Target="slides/slide17.xml" />
  <Relationship Id="rId19" Type="http://schemas.openxmlformats.org/officeDocument/2006/relationships/slide" Target="slides/slide18.xml" />
  <Relationship Id="rId20" Type="http://schemas.openxmlformats.org/officeDocument/2006/relationships/slide" Target="slides/slide19.xml" />
  <Relationship Id="rId21" Type="http://schemas.openxmlformats.org/officeDocument/2006/relationships/slide" Target="slides/slide20.xml" />
  <Relationship Id="rId22" Type="http://schemas.openxmlformats.org/officeDocument/2006/relationships/slide" Target="slides/slide21.xml" />
  <Relationship Id="rId23" Type="http://schemas.openxmlformats.org/officeDocument/2006/relationships/slide" Target="slides/slide22.xml" />
  <Relationship Id="rId24" Type="http://schemas.openxmlformats.org/officeDocument/2006/relationships/slide" Target="slides/slide23.xml" />
  <Relationship Id="rId25" Type="http://schemas.openxmlformats.org/officeDocument/2006/relationships/slide" Target="slides/slide24.xml" />
  <Relationship Id="rId26" Type="http://schemas.openxmlformats.org/officeDocument/2006/relationships/slide" Target="slides/slide25.xml" />
  <Relationship Id="rId27" Type="http://schemas.openxmlformats.org/officeDocument/2006/relationships/slide" Target="slides/slide26.xml" />
  <Relationship Id="rId28" Type="http://schemas.openxmlformats.org/officeDocument/2006/relationships/slide" Target="slides/slide27.xml" />
  <Relationship Id="rId29" Type="http://schemas.openxmlformats.org/officeDocument/2006/relationships/slide" Target="slides/slide28.xml" />
  <Relationship Id="rId30" Type="http://schemas.openxmlformats.org/officeDocument/2006/relationships/slide" Target="slides/slide29.xml" />
  <Relationship Id="rId31" Type="http://schemas.openxmlformats.org/officeDocument/2006/relationships/slide" Target="slides/slide30.xml" />
  <Relationship Id="rId32" Type="http://schemas.openxmlformats.org/officeDocument/2006/relationships/slide" Target="slides/slide31.xml" />
  <Relationship Id="rId33" Type="http://schemas.openxmlformats.org/officeDocument/2006/relationships/slide" Target="slides/slide32.xml" />
  <Relationship Id="rId34" Type="http://schemas.openxmlformats.org/officeDocument/2006/relationships/slide" Target="slides/slide33.xml" />
  <Relationship Id="rId35" Type="http://schemas.openxmlformats.org/officeDocument/2006/relationships/slide" Target="slides/slide34.xml" />
  <Relationship Id="rId36" Type="http://schemas.openxmlformats.org/officeDocument/2006/relationships/slide" Target="slides/slide35.xml" />
  <Relationship Id="rId37" Type="http://schemas.openxmlformats.org/officeDocument/2006/relationships/slide" Target="slides/slide36.xml" />
  <Relationship Id="rId38" Type="http://schemas.openxmlformats.org/officeDocument/2006/relationships/slide" Target="slides/slide37.xml" />
  <Relationship Id="rId39" Type="http://schemas.openxmlformats.org/officeDocument/2006/relationships/slide" Target="slides/slide38.xml" />
  <Relationship Id="rId40" Type="http://schemas.openxmlformats.org/officeDocument/2006/relationships/slide" Target="slides/slide39.xml" />
  <Relationship Id="rId41" Type="http://schemas.openxmlformats.org/officeDocument/2006/relationships/slide" Target="slides/slide40.xml" />
  <Relationship Id="rId42" Type="http://schemas.openxmlformats.org/officeDocument/2006/relationships/slide" Target="slides/slide41.xml" />
  <Relationship Id="rId43" Type="http://schemas.openxmlformats.org/officeDocument/2006/relationships/slide" Target="slides/slide42.xml" />
  <Relationship Id="rId44" Type="http://schemas.openxmlformats.org/officeDocument/2006/relationships/slide" Target="slides/slide43.xml" />
  <Relationship Id="rId45" Type="http://schemas.openxmlformats.org/officeDocument/2006/relationships/slide" Target="slides/slide44.xml" />
  <Relationship Id="rId46" Type="http://schemas.openxmlformats.org/officeDocument/2006/relationships/slide" Target="slides/slide45.xml" />
  <Relationship Id="rId47" Type="http://schemas.openxmlformats.org/officeDocument/2006/relationships/slide" Target="slides/slide46.xml" />
  <Relationship Id="rId48" Type="http://schemas.openxmlformats.org/officeDocument/2006/relationships/slide" Target="slides/slide47.xml" />
  <Relationship Id="rId49" Type="http://schemas.openxmlformats.org/officeDocument/2006/relationships/slide" Target="slides/slide48.xml" />
  <Relationship Id="rId50" Type="http://schemas.openxmlformats.org/officeDocument/2006/relationships/slide" Target="slides/slide49.xml" />
  <Relationship Id="rId51" Type="http://schemas.openxmlformats.org/officeDocument/2006/relationships/slide" Target="slides/slide50.xml" />
  <Relationship Id="rId52" Type="http://schemas.openxmlformats.org/officeDocument/2006/relationships/slide" Target="slides/slide51.xml" />
  <Relationship Id="rId55" Type="http://schemas.openxmlformats.org/officeDocument/2006/relationships/presProps" Target="presProps.xml" />
  <Relationship Id="rId54" Type="http://schemas.openxmlformats.org/officeDocument/2006/relationships/handoutMaster" Target="handoutMasters/handoutMaster1.xml" />
  <Relationship Id="rId1" Type="http://schemas.openxmlformats.org/officeDocument/2006/relationships/slideMaster" Target="slideMasters/slideMaster1.xml" />
  <Relationship Id="rId53" Type="http://schemas.openxmlformats.org/officeDocument/2006/relationships/notesMaster" Target="notesMasters/notesMaster1.xml" />
  <Relationship Id="rId58" Type="http://schemas.openxmlformats.org/officeDocument/2006/relationships/tableStyles" Target="tableStyles.xml" />
  <Relationship Id="rId57" Type="http://schemas.openxmlformats.org/officeDocument/2006/relationships/theme" Target="theme/theme1.xml" />
  <Relationship Id="rId56" Type="http://schemas.openxmlformats.org/officeDocument/2006/relationships/viewProps" Target="viewProps.xml" />
</Relationships>
</file>

<file path=ppt/handoutMasters/_rels/handoutMaster1.xml.rels>&#65279;<?xml version="1.0" encoding="UTF-8" standalone="yes"?>
<Relationships xmlns="http://schemas.openxmlformats.org/package/2006/relationships">
  <Relationship Id="rId1" Type="http://schemas.openxmlformats.org/officeDocument/2006/relationships/theme" Target="../theme/theme3.xml" />
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1906"/>
            <a:ext cx="6881813" cy="458391"/>
          </a:xfrm>
          <a:prstGeom prst="rect">
            <a:avLst/>
          </a:prstGeom>
          <a:ln>
            <a:noFill/>
          </a:ln>
        </p:spPr>
        <p:txBody>
          <a:bodyPr vert="horz" lIns="91709" tIns="45854" rIns="91709" bIns="45854" rtlCol="0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b="1" dirty="0" smtClean="0"/>
              <a:t>Social Media and Other Technology Risks for Business                                                             February 3, 2015</a:t>
            </a:r>
            <a:endParaRPr lang="en-US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1" y="0"/>
            <a:ext cx="2982119" cy="458391"/>
          </a:xfrm>
          <a:prstGeom prst="rect">
            <a:avLst/>
          </a:prstGeom>
        </p:spPr>
        <p:txBody>
          <a:bodyPr vert="horz" lIns="91709" tIns="45854" rIns="91709" bIns="45854" rtlCol="0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07831"/>
            <a:ext cx="2982119" cy="458391"/>
          </a:xfrm>
          <a:prstGeom prst="rect">
            <a:avLst/>
          </a:prstGeom>
        </p:spPr>
        <p:txBody>
          <a:bodyPr vert="horz" lIns="91709" tIns="45854" rIns="91709" bIns="45854" rtlCol="0" anchor="b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1" y="8707831"/>
            <a:ext cx="2982119" cy="458391"/>
          </a:xfrm>
          <a:prstGeom prst="rect">
            <a:avLst/>
          </a:prstGeom>
        </p:spPr>
        <p:txBody>
          <a:bodyPr vert="horz" lIns="91709" tIns="45854" rIns="91709" bIns="45854" rtlCol="0" anchor="b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1BEBCCBD-0E77-49F4-8A0A-54592FBB5B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469106"/>
            <a:ext cx="68818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38600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&#65279;<?xml version="1.0" encoding="UTF-8" standalone="yes"?>
<Relationships xmlns="http://schemas.openxmlformats.org/package/2006/relationships">
  <Relationship Id="rId1" Type="http://schemas.openxmlformats.org/officeDocument/2006/relationships/theme" Target="../theme/theme2.xml" />
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58391"/>
          </a:xfrm>
          <a:prstGeom prst="rect">
            <a:avLst/>
          </a:prstGeom>
        </p:spPr>
        <p:txBody>
          <a:bodyPr vert="horz" lIns="91709" tIns="45854" rIns="91709" bIns="4585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1" y="0"/>
            <a:ext cx="2982119" cy="458391"/>
          </a:xfrm>
          <a:prstGeom prst="rect">
            <a:avLst/>
          </a:prstGeom>
        </p:spPr>
        <p:txBody>
          <a:bodyPr vert="horz" lIns="91709" tIns="45854" rIns="91709" bIns="4585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5DBDE76-5EA2-4C86-908A-C559311C7344}" type="datetimeFigureOut">
              <a:rPr lang="en-US"/>
              <a:pPr>
                <a:defRPr/>
              </a:pPr>
              <a:t>3/17/2015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88975"/>
            <a:ext cx="4579937" cy="34369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09" tIns="45854" rIns="91709" bIns="45854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354711"/>
            <a:ext cx="5505450" cy="4125516"/>
          </a:xfrm>
          <a:prstGeom prst="rect">
            <a:avLst/>
          </a:prstGeom>
        </p:spPr>
        <p:txBody>
          <a:bodyPr vert="horz" lIns="91709" tIns="45854" rIns="91709" bIns="45854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07831"/>
            <a:ext cx="2982119" cy="458391"/>
          </a:xfrm>
          <a:prstGeom prst="rect">
            <a:avLst/>
          </a:prstGeom>
        </p:spPr>
        <p:txBody>
          <a:bodyPr vert="horz" lIns="91709" tIns="45854" rIns="91709" bIns="4585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1" y="8707831"/>
            <a:ext cx="2982119" cy="458391"/>
          </a:xfrm>
          <a:prstGeom prst="rect">
            <a:avLst/>
          </a:prstGeom>
        </p:spPr>
        <p:txBody>
          <a:bodyPr vert="horz" lIns="91709" tIns="45854" rIns="91709" bIns="4585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BDB288D-AF29-48D8-98EC-F48BA196E6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1243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1.xml" />
  <Relationship Id="rId1" Type="http://schemas.openxmlformats.org/officeDocument/2006/relationships/notesMaster" Target="../notesMasters/notesMaster1.xml" />
</Relationships>
</file>

<file path=ppt/notesSlides/_rels/notesSlide10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10.xml" />
  <Relationship Id="rId1" Type="http://schemas.openxmlformats.org/officeDocument/2006/relationships/notesMaster" Target="../notesMasters/notesMaster1.xml" />
</Relationships>
</file>

<file path=ppt/notesSlides/_rels/notesSlide11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11.xml" />
  <Relationship Id="rId1" Type="http://schemas.openxmlformats.org/officeDocument/2006/relationships/notesMaster" Target="../notesMasters/notesMaster1.xml" />
</Relationships>
</file>

<file path=ppt/notesSlides/_rels/notesSlide12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12.xml" />
  <Relationship Id="rId1" Type="http://schemas.openxmlformats.org/officeDocument/2006/relationships/notesMaster" Target="../notesMasters/notesMaster1.xml" />
</Relationships>
</file>

<file path=ppt/notesSlides/_rels/notesSlide13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13.xml" />
  <Relationship Id="rId1" Type="http://schemas.openxmlformats.org/officeDocument/2006/relationships/notesMaster" Target="../notesMasters/notesMaster1.xml" />
</Relationships>
</file>

<file path=ppt/notesSlides/_rels/notesSlide14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14.xml" />
  <Relationship Id="rId1" Type="http://schemas.openxmlformats.org/officeDocument/2006/relationships/notesMaster" Target="../notesMasters/notesMaster1.xml" />
</Relationships>
</file>

<file path=ppt/notesSlides/_rels/notesSlide15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15.xml" />
  <Relationship Id="rId1" Type="http://schemas.openxmlformats.org/officeDocument/2006/relationships/notesMaster" Target="../notesMasters/notesMaster1.xml" />
</Relationships>
</file>

<file path=ppt/notesSlides/_rels/notesSlide16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16.xml" />
  <Relationship Id="rId1" Type="http://schemas.openxmlformats.org/officeDocument/2006/relationships/notesMaster" Target="../notesMasters/notesMaster1.xml" />
</Relationships>
</file>

<file path=ppt/notesSlides/_rels/notesSlide17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17.xml" />
  <Relationship Id="rId1" Type="http://schemas.openxmlformats.org/officeDocument/2006/relationships/notesMaster" Target="../notesMasters/notesMaster1.xml" />
</Relationships>
</file>

<file path=ppt/notesSlides/_rels/notesSlide18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18.xml" />
  <Relationship Id="rId1" Type="http://schemas.openxmlformats.org/officeDocument/2006/relationships/notesMaster" Target="../notesMasters/notesMaster1.xml" />
</Relationships>
</file>

<file path=ppt/notesSlides/_rels/notesSlide19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19.xml" />
  <Relationship Id="rId1" Type="http://schemas.openxmlformats.org/officeDocument/2006/relationships/notesMaster" Target="../notesMasters/notesMaster1.xml" />
</Relationships>
</file>

<file path=ppt/notesSlides/_rels/notesSlide2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2.xml" />
  <Relationship Id="rId1" Type="http://schemas.openxmlformats.org/officeDocument/2006/relationships/notesMaster" Target="../notesMasters/notesMaster1.xml" />
</Relationships>
</file>

<file path=ppt/notesSlides/_rels/notesSlide20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20.xml" />
  <Relationship Id="rId1" Type="http://schemas.openxmlformats.org/officeDocument/2006/relationships/notesMaster" Target="../notesMasters/notesMaster1.xml" />
</Relationships>
</file>

<file path=ppt/notesSlides/_rels/notesSlide21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21.xml" />
  <Relationship Id="rId1" Type="http://schemas.openxmlformats.org/officeDocument/2006/relationships/notesMaster" Target="../notesMasters/notesMaster1.xml" />
</Relationships>
</file>

<file path=ppt/notesSlides/_rels/notesSlide22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22.xml" />
  <Relationship Id="rId1" Type="http://schemas.openxmlformats.org/officeDocument/2006/relationships/notesMaster" Target="../notesMasters/notesMaster1.xml" />
</Relationships>
</file>

<file path=ppt/notesSlides/_rels/notesSlide23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23.xml" />
  <Relationship Id="rId1" Type="http://schemas.openxmlformats.org/officeDocument/2006/relationships/notesMaster" Target="../notesMasters/notesMaster1.xml" />
</Relationships>
</file>

<file path=ppt/notesSlides/_rels/notesSlide24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24.xml" />
  <Relationship Id="rId1" Type="http://schemas.openxmlformats.org/officeDocument/2006/relationships/notesMaster" Target="../notesMasters/notesMaster1.xml" />
</Relationships>
</file>

<file path=ppt/notesSlides/_rels/notesSlide25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25.xml" />
  <Relationship Id="rId1" Type="http://schemas.openxmlformats.org/officeDocument/2006/relationships/notesMaster" Target="../notesMasters/notesMaster1.xml" />
</Relationships>
</file>

<file path=ppt/notesSlides/_rels/notesSlide26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26.xml" />
  <Relationship Id="rId1" Type="http://schemas.openxmlformats.org/officeDocument/2006/relationships/notesMaster" Target="../notesMasters/notesMaster1.xml" />
</Relationships>
</file>

<file path=ppt/notesSlides/_rels/notesSlide27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27.xml" />
  <Relationship Id="rId1" Type="http://schemas.openxmlformats.org/officeDocument/2006/relationships/notesMaster" Target="../notesMasters/notesMaster1.xml" />
</Relationships>
</file>

<file path=ppt/notesSlides/_rels/notesSlide28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28.xml" />
  <Relationship Id="rId1" Type="http://schemas.openxmlformats.org/officeDocument/2006/relationships/notesMaster" Target="../notesMasters/notesMaster1.xml" />
</Relationships>
</file>

<file path=ppt/notesSlides/_rels/notesSlide29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29.xml" />
  <Relationship Id="rId1" Type="http://schemas.openxmlformats.org/officeDocument/2006/relationships/notesMaster" Target="../notesMasters/notesMaster1.xml" />
</Relationships>
</file>

<file path=ppt/notesSlides/_rels/notesSlide3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3.xml" />
  <Relationship Id="rId1" Type="http://schemas.openxmlformats.org/officeDocument/2006/relationships/notesMaster" Target="../notesMasters/notesMaster1.xml" />
</Relationships>
</file>

<file path=ppt/notesSlides/_rels/notesSlide30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30.xml" />
  <Relationship Id="rId1" Type="http://schemas.openxmlformats.org/officeDocument/2006/relationships/notesMaster" Target="../notesMasters/notesMaster1.xml" />
</Relationships>
</file>

<file path=ppt/notesSlides/_rels/notesSlide31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31.xml" />
  <Relationship Id="rId1" Type="http://schemas.openxmlformats.org/officeDocument/2006/relationships/notesMaster" Target="../notesMasters/notesMaster1.xml" />
</Relationships>
</file>

<file path=ppt/notesSlides/_rels/notesSlide32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32.xml" />
  <Relationship Id="rId1" Type="http://schemas.openxmlformats.org/officeDocument/2006/relationships/notesMaster" Target="../notesMasters/notesMaster1.xml" />
</Relationships>
</file>

<file path=ppt/notesSlides/_rels/notesSlide33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33.xml" />
  <Relationship Id="rId1" Type="http://schemas.openxmlformats.org/officeDocument/2006/relationships/notesMaster" Target="../notesMasters/notesMaster1.xml" />
</Relationships>
</file>

<file path=ppt/notesSlides/_rels/notesSlide34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34.xml" />
  <Relationship Id="rId1" Type="http://schemas.openxmlformats.org/officeDocument/2006/relationships/notesMaster" Target="../notesMasters/notesMaster1.xml" />
</Relationships>
</file>

<file path=ppt/notesSlides/_rels/notesSlide35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35.xml" />
  <Relationship Id="rId1" Type="http://schemas.openxmlformats.org/officeDocument/2006/relationships/notesMaster" Target="../notesMasters/notesMaster1.xml" />
</Relationships>
</file>

<file path=ppt/notesSlides/_rels/notesSlide36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36.xml" />
  <Relationship Id="rId1" Type="http://schemas.openxmlformats.org/officeDocument/2006/relationships/notesMaster" Target="../notesMasters/notesMaster1.xml" />
</Relationships>
</file>

<file path=ppt/notesSlides/_rels/notesSlide37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37.xml" />
  <Relationship Id="rId1" Type="http://schemas.openxmlformats.org/officeDocument/2006/relationships/notesMaster" Target="../notesMasters/notesMaster1.xml" />
</Relationships>
</file>

<file path=ppt/notesSlides/_rels/notesSlide38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38.xml" />
  <Relationship Id="rId1" Type="http://schemas.openxmlformats.org/officeDocument/2006/relationships/notesMaster" Target="../notesMasters/notesMaster1.xml" />
</Relationships>
</file>

<file path=ppt/notesSlides/_rels/notesSlide39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39.xml" />
  <Relationship Id="rId1" Type="http://schemas.openxmlformats.org/officeDocument/2006/relationships/notesMaster" Target="../notesMasters/notesMaster1.xml" />
</Relationships>
</file>

<file path=ppt/notesSlides/_rels/notesSlide4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4.xml" />
  <Relationship Id="rId1" Type="http://schemas.openxmlformats.org/officeDocument/2006/relationships/notesMaster" Target="../notesMasters/notesMaster1.xml" />
</Relationships>
</file>

<file path=ppt/notesSlides/_rels/notesSlide40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40.xml" />
  <Relationship Id="rId1" Type="http://schemas.openxmlformats.org/officeDocument/2006/relationships/notesMaster" Target="../notesMasters/notesMaster1.xml" />
</Relationships>
</file>

<file path=ppt/notesSlides/_rels/notesSlide41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41.xml" />
  <Relationship Id="rId1" Type="http://schemas.openxmlformats.org/officeDocument/2006/relationships/notesMaster" Target="../notesMasters/notesMaster1.xml" />
</Relationships>
</file>

<file path=ppt/notesSlides/_rels/notesSlide42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42.xml" />
  <Relationship Id="rId1" Type="http://schemas.openxmlformats.org/officeDocument/2006/relationships/notesMaster" Target="../notesMasters/notesMaster1.xml" />
</Relationships>
</file>

<file path=ppt/notesSlides/_rels/notesSlide43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43.xml" />
  <Relationship Id="rId1" Type="http://schemas.openxmlformats.org/officeDocument/2006/relationships/notesMaster" Target="../notesMasters/notesMaster1.xml" />
</Relationships>
</file>

<file path=ppt/notesSlides/_rels/notesSlide44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44.xml" />
  <Relationship Id="rId1" Type="http://schemas.openxmlformats.org/officeDocument/2006/relationships/notesMaster" Target="../notesMasters/notesMaster1.xml" />
</Relationships>
</file>

<file path=ppt/notesSlides/_rels/notesSlide45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45.xml" />
  <Relationship Id="rId1" Type="http://schemas.openxmlformats.org/officeDocument/2006/relationships/notesMaster" Target="../notesMasters/notesMaster1.xml" />
</Relationships>
</file>

<file path=ppt/notesSlides/_rels/notesSlide46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46.xml" />
  <Relationship Id="rId1" Type="http://schemas.openxmlformats.org/officeDocument/2006/relationships/notesMaster" Target="../notesMasters/notesMaster1.xml" />
</Relationships>
</file>

<file path=ppt/notesSlides/_rels/notesSlide47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47.xml" />
  <Relationship Id="rId1" Type="http://schemas.openxmlformats.org/officeDocument/2006/relationships/notesMaster" Target="../notesMasters/notesMaster1.xml" />
</Relationships>
</file>

<file path=ppt/notesSlides/_rels/notesSlide48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48.xml" />
  <Relationship Id="rId1" Type="http://schemas.openxmlformats.org/officeDocument/2006/relationships/notesMaster" Target="../notesMasters/notesMaster1.xml" />
</Relationships>
</file>

<file path=ppt/notesSlides/_rels/notesSlide49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49.xml" />
  <Relationship Id="rId1" Type="http://schemas.openxmlformats.org/officeDocument/2006/relationships/notesMaster" Target="../notesMasters/notesMaster1.xml" />
</Relationships>
</file>

<file path=ppt/notesSlides/_rels/notesSlide5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5.xml" />
  <Relationship Id="rId1" Type="http://schemas.openxmlformats.org/officeDocument/2006/relationships/notesMaster" Target="../notesMasters/notesMaster1.xml" />
</Relationships>
</file>

<file path=ppt/notesSlides/_rels/notesSlide50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50.xml" />
  <Relationship Id="rId1" Type="http://schemas.openxmlformats.org/officeDocument/2006/relationships/notesMaster" Target="../notesMasters/notesMaster1.xml" />
</Relationships>
</file>

<file path=ppt/notesSlides/_rels/notesSlide51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51.xml" />
  <Relationship Id="rId1" Type="http://schemas.openxmlformats.org/officeDocument/2006/relationships/notesMaster" Target="../notesMasters/notesMaster1.xml" />
</Relationships>
</file>

<file path=ppt/notesSlides/_rels/notesSlide6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6.xml" />
  <Relationship Id="rId1" Type="http://schemas.openxmlformats.org/officeDocument/2006/relationships/notesMaster" Target="../notesMasters/notesMaster1.xml" />
</Relationships>
</file>

<file path=ppt/notesSlides/_rels/notesSlide7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7.xml" />
  <Relationship Id="rId1" Type="http://schemas.openxmlformats.org/officeDocument/2006/relationships/notesMaster" Target="../notesMasters/notesMaster1.xml" />
</Relationships>
</file>

<file path=ppt/notesSlides/_rels/notesSlide8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8.xml" />
  <Relationship Id="rId1" Type="http://schemas.openxmlformats.org/officeDocument/2006/relationships/notesMaster" Target="../notesMasters/notesMaster1.xml" />
</Relationships>
</file>

<file path=ppt/notesSlides/_rels/notesSlide9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9.xml" />
  <Relationship Id="rId1" Type="http://schemas.openxmlformats.org/officeDocument/2006/relationships/notesMaster" Target="../notesMasters/notesMaster1.xml" />
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5133" indent="-28659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6359" indent="-22927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4902" indent="-22927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3445" indent="-22927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2198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80532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9076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761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6856" y="4221015"/>
            <a:ext cx="5503858" cy="43419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5133" indent="-28659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6359" indent="-22927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4902" indent="-22927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3445" indent="-22927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2198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80532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9076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761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6856" y="4221015"/>
            <a:ext cx="5503858" cy="43419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5133" indent="-28659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6359" indent="-22927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4902" indent="-22927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3445" indent="-22927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2198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80532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9076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761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6856" y="4221015"/>
            <a:ext cx="5503858" cy="43419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5133" indent="-28659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6359" indent="-22927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4902" indent="-22927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3445" indent="-22927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2198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80532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9076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761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6856" y="4221015"/>
            <a:ext cx="5503858" cy="43419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5133" indent="-28659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6359" indent="-22927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4902" indent="-22927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3445" indent="-22927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2198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80532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9076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761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6856" y="4221015"/>
            <a:ext cx="5503858" cy="43419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5133" indent="-28659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6359" indent="-22927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4902" indent="-22927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3445" indent="-22927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2198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80532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9076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761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6856" y="4221015"/>
            <a:ext cx="5503858" cy="43419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5133" indent="-28659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6359" indent="-22927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4902" indent="-22927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3445" indent="-22927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2198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80532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9076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761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6856" y="4221015"/>
            <a:ext cx="5503858" cy="43419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5133" indent="-28659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6359" indent="-22927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4902" indent="-22927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3445" indent="-22927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2198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80532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9076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761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6856" y="4221015"/>
            <a:ext cx="5503858" cy="43419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5133" indent="-28659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6359" indent="-22927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4902" indent="-22927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3445" indent="-22927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2198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80532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9076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761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6856" y="4221015"/>
            <a:ext cx="5503858" cy="43419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5133" indent="-28659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6359" indent="-22927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4902" indent="-22927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3445" indent="-22927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2198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80532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9076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761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6856" y="4221015"/>
            <a:ext cx="5503858" cy="43419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5133" indent="-28659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6359" indent="-22927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4902" indent="-22927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3445" indent="-22927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2198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80532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9076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761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6856" y="4221015"/>
            <a:ext cx="5503858" cy="43419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5133" indent="-28659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6359" indent="-22927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4902" indent="-22927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3445" indent="-22927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2198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80532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9076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761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6856" y="4221015"/>
            <a:ext cx="5503858" cy="43419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5133" indent="-28659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6359" indent="-22927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4902" indent="-22927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3445" indent="-22927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2198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80532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9076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761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6856" y="4221015"/>
            <a:ext cx="5503858" cy="43419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5133" indent="-28659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6359" indent="-22927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4902" indent="-22927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3445" indent="-22927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2198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80532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9076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761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6856" y="4221015"/>
            <a:ext cx="5503858" cy="43419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5133" indent="-28659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6359" indent="-22927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4902" indent="-22927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3445" indent="-22927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2198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80532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9076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761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6856" y="4221015"/>
            <a:ext cx="5503858" cy="43419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5133" indent="-28659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6359" indent="-22927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4902" indent="-22927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3445" indent="-22927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2198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80532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9076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761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6856" y="4221015"/>
            <a:ext cx="5503858" cy="43419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5133" indent="-28659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6359" indent="-22927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4902" indent="-22927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3445" indent="-22927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2198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80532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9076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761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6856" y="4221015"/>
            <a:ext cx="5503858" cy="43419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5133" indent="-28659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6359" indent="-22927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4902" indent="-22927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3445" indent="-22927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2198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80532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9076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761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6856" y="4221015"/>
            <a:ext cx="5503858" cy="43419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5133" indent="-28659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6359" indent="-22927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4902" indent="-22927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3445" indent="-22927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2198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80532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9076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761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6856" y="4221015"/>
            <a:ext cx="5503858" cy="43419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5133" indent="-28659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6359" indent="-22927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4902" indent="-22927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3445" indent="-22927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2198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80532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9076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761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6856" y="4221015"/>
            <a:ext cx="5503858" cy="43419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5133" indent="-28659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6359" indent="-22927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4902" indent="-22927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3445" indent="-22927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2198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80532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9076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761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6856" y="4221015"/>
            <a:ext cx="5503858" cy="43419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5133" indent="-28659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6359" indent="-22927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4902" indent="-22927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3445" indent="-22927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2198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80532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9076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761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6856" y="4221015"/>
            <a:ext cx="5503858" cy="43419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5133" indent="-28659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6359" indent="-22927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4902" indent="-22927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3445" indent="-22927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2198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80532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9076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761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6856" y="4221015"/>
            <a:ext cx="5503858" cy="43419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5133" indent="-28659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6359" indent="-22927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4902" indent="-22927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3445" indent="-22927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2198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80532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9076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761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6856" y="4221015"/>
            <a:ext cx="5503858" cy="43419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5133" indent="-28659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6359" indent="-22927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4902" indent="-22927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3445" indent="-22927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2198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80532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9076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761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6856" y="4221015"/>
            <a:ext cx="5503858" cy="43419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5133" indent="-28659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6359" indent="-22927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4902" indent="-22927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3445" indent="-22927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2198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80532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9076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761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6856" y="4221015"/>
            <a:ext cx="5503858" cy="43419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5133" indent="-28659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6359" indent="-22927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4902" indent="-22927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3445" indent="-22927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2198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80532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9076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761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6856" y="4221015"/>
            <a:ext cx="5503858" cy="43419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5133" indent="-28659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6359" indent="-22927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4902" indent="-22927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3445" indent="-22927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2198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80532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9076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761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6856" y="4221015"/>
            <a:ext cx="5503858" cy="43419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5133" indent="-28659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6359" indent="-22927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4902" indent="-22927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3445" indent="-22927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2198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80532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9076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761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6856" y="4221015"/>
            <a:ext cx="5503858" cy="43419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5133" indent="-28659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6359" indent="-22927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4902" indent="-22927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3445" indent="-22927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2198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80532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9076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761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6856" y="4221015"/>
            <a:ext cx="5503858" cy="43419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5133" indent="-28659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6359" indent="-22927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4902" indent="-22927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3445" indent="-22927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2198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80532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9076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761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6856" y="4221015"/>
            <a:ext cx="5503858" cy="43419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5133" indent="-28659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6359" indent="-22927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4902" indent="-22927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3445" indent="-22927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2198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80532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9076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761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6856" y="4221015"/>
            <a:ext cx="5503858" cy="43419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5133" indent="-28659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6359" indent="-22927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4902" indent="-22927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3445" indent="-22927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2198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80532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9076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761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6856" y="4221015"/>
            <a:ext cx="5503858" cy="43419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5133" indent="-28659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6359" indent="-22927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4902" indent="-22927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3445" indent="-22927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2198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80532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9076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761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6856" y="4221015"/>
            <a:ext cx="5503858" cy="43419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5133" indent="-28659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6359" indent="-22927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4902" indent="-22927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3445" indent="-22927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2198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80532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9076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761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6856" y="4221015"/>
            <a:ext cx="5503858" cy="43419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5133" indent="-28659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6359" indent="-22927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4902" indent="-22927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3445" indent="-22927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2198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80532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9076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761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6856" y="4221015"/>
            <a:ext cx="5503858" cy="43419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5133" indent="-28659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6359" indent="-22927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4902" indent="-22927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3445" indent="-22927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2198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80532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9076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761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6856" y="4221015"/>
            <a:ext cx="5503858" cy="43419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5133" indent="-28659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6359" indent="-22927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4902" indent="-22927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3445" indent="-22927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2198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80532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9076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761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6856" y="4221015"/>
            <a:ext cx="5503858" cy="43419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5133" indent="-28659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6359" indent="-22927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4902" indent="-22927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3445" indent="-22927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2198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80532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9076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761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6856" y="4221015"/>
            <a:ext cx="5503858" cy="43419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5133" indent="-28659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6359" indent="-22927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4902" indent="-22927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3445" indent="-22927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2198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80532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9076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761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6856" y="4221015"/>
            <a:ext cx="5503858" cy="43419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5133" indent="-28659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6359" indent="-22927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4902" indent="-22927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3445" indent="-22927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2198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80532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9076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761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6856" y="4221015"/>
            <a:ext cx="5503858" cy="43419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5133" indent="-28659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6359" indent="-22927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4902" indent="-22927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3445" indent="-22927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2198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80532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9076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761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6856" y="4221015"/>
            <a:ext cx="5503858" cy="43419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5133" indent="-28659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6359" indent="-22927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4902" indent="-22927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3445" indent="-22927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2198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80532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9076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761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6856" y="4221015"/>
            <a:ext cx="5503858" cy="43419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5133" indent="-28659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6359" indent="-22927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4902" indent="-22927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3445" indent="-22927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2198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80532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9076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761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6856" y="4221015"/>
            <a:ext cx="5503858" cy="43419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5133" indent="-28659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6359" indent="-22927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4902" indent="-22927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3445" indent="-22927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2198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80532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9076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761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6856" y="4221015"/>
            <a:ext cx="5503858" cy="43419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5133" indent="-28659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6359" indent="-22927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4902" indent="-22927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3445" indent="-22927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2198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80532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9076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761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066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6856" y="4221015"/>
            <a:ext cx="5503858" cy="43419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5133" indent="-28659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6359" indent="-22927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4902" indent="-22927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3445" indent="-22927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2198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80532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9076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761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6856" y="4221015"/>
            <a:ext cx="5503858" cy="43419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5133" indent="-28659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6359" indent="-22927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4902" indent="-22927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3445" indent="-22927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2198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80532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9076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761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02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6856" y="4221015"/>
            <a:ext cx="5503858" cy="43419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5133" indent="-28659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6359" indent="-22927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4902" indent="-22927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3445" indent="-22927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2198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80532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9076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7619" indent="-2292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
<Relationships xmlns="http://schemas.openxmlformats.org/package/2006/relationships">
  <Relationship Id="rId2" Type="http://schemas.openxmlformats.org/officeDocument/2006/relationships/image" Target="../media/image1.jpeg" />
  <Relationship Id="rId1" Type="http://schemas.openxmlformats.org/officeDocument/2006/relationships/slideMaster" Target="../slideMasters/slideMaster1.xml" />
</Relationships>
</file>

<file path=ppt/slideLayouts/_rels/slideLayout10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11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12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13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2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3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4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5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6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7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8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9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prac\IMAGES\Purchased Images\Social media - imag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4400"/>
            <a:ext cx="9144000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l">
              <a:defRPr>
                <a:latin typeface="Franklin Gothic Demi Cond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100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  <a:latin typeface="Franklin Gothic Demi Cond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327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81C710D-448E-43C6-9D69-D42D162B10AF}" type="datetimeFigureOut">
              <a:rPr lang="en-US"/>
              <a:pPr>
                <a:defRPr/>
              </a:pPr>
              <a:t>3/17/2015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7B1EA10-9EF1-4F74-8BE4-6AA773507C0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883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9F0C82E-1CCB-48CD-B1B6-0121F1B5A507}" type="datetimeFigureOut">
              <a:rPr lang="en-US"/>
              <a:pPr>
                <a:defRPr/>
              </a:pPr>
              <a:t>3/17/2015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8BC4237-4E88-4533-9896-383061AE16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6625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877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04348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21B8F13-54CA-42A0-97EB-744BF5CB00C6}" type="datetimeFigureOut">
              <a:rPr lang="en-US"/>
              <a:pPr>
                <a:defRPr/>
              </a:pPr>
              <a:t>3/17/2015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7163228-9145-4C3C-8B29-354239A9AD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496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5E5E5D0-65D3-45BC-B26E-8D335721A709}" type="datetimeFigureOut">
              <a:rPr lang="en-US"/>
              <a:pPr>
                <a:defRPr/>
              </a:pPr>
              <a:t>3/17/2015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19B767A-1585-471E-8A66-80E898751EA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119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E836896-85C6-494D-B0BC-232757F1C45F}" type="datetimeFigureOut">
              <a:rPr lang="en-US"/>
              <a:pPr>
                <a:defRPr/>
              </a:pPr>
              <a:t>3/17/2015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091A07B-E38F-41D2-AC82-D105F07216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705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71E119E-BDA2-453F-858E-724A6D4FBA61}" type="datetimeFigureOut">
              <a:rPr lang="en-US"/>
              <a:pPr>
                <a:defRPr/>
              </a:pPr>
              <a:t>3/17/2015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6FA906C-6D4A-4124-A052-2723942AF2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832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18045F2-E2FF-4B37-91D6-45C0988D2247}" type="datetimeFigureOut">
              <a:rPr lang="en-US"/>
              <a:pPr>
                <a:defRPr/>
              </a:pPr>
              <a:t>3/17/2015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651880A-8EA7-4C63-B9E2-05791D0A6CE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91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B1107F3-0CB2-4D2A-8488-1AE1732D6741}" type="datetimeFigureOut">
              <a:rPr lang="en-US"/>
              <a:pPr>
                <a:defRPr/>
              </a:pPr>
              <a:t>3/17/2015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C9444B8-1E43-406D-BF6F-9F995D5855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765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048EE75-38AD-441D-BA84-27758628F536}" type="datetimeFigureOut">
              <a:rPr lang="en-US"/>
              <a:pPr>
                <a:defRPr/>
              </a:pPr>
              <a:t>3/17/2015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380CAD9-B849-436C-84C5-38724AC317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106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BB4C6D2-1458-49D8-9548-F96F815675E2}" type="datetimeFigureOut">
              <a:rPr lang="en-US"/>
              <a:pPr>
                <a:defRPr/>
              </a:pPr>
              <a:t>3/17/2015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F77D60A-C6C7-4B0C-8AF7-0C91F88DAA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356508"/>
      </p:ext>
    </p:extLst>
  </p:cSld>
  <p:clrMapOvr>
    <a:masterClrMapping/>
  </p:clrMapOvr>
</p:sldLayout>
</file>

<file path=ppt/slideMasters/_rels/slideMaster1.xml.rels>&#65279;<?xml version="1.0" encoding="UTF-8" standalone="yes"?>
<Relationships xmlns="http://schemas.openxmlformats.org/package/2006/relationships">
  <Relationship Id="rId8" Type="http://schemas.openxmlformats.org/officeDocument/2006/relationships/slideLayout" Target="../slideLayouts/slideLayout8.xml" />
  <Relationship Id="rId13" Type="http://schemas.openxmlformats.org/officeDocument/2006/relationships/slideLayout" Target="../slideLayouts/slideLayout13.xml" />
  <Relationship Id="rId3" Type="http://schemas.openxmlformats.org/officeDocument/2006/relationships/slideLayout" Target="../slideLayouts/slideLayout3.xml" />
  <Relationship Id="rId7" Type="http://schemas.openxmlformats.org/officeDocument/2006/relationships/slideLayout" Target="../slideLayouts/slideLayout7.xml" />
  <Relationship Id="rId12" Type="http://schemas.openxmlformats.org/officeDocument/2006/relationships/slideLayout" Target="../slideLayouts/slideLayout12.xml" />
  <Relationship Id="rId2" Type="http://schemas.openxmlformats.org/officeDocument/2006/relationships/slideLayout" Target="../slideLayouts/slideLayout2.xml" />
  <Relationship Id="rId1" Type="http://schemas.openxmlformats.org/officeDocument/2006/relationships/slideLayout" Target="../slideLayouts/slideLayout1.xml" />
  <Relationship Id="rId6" Type="http://schemas.openxmlformats.org/officeDocument/2006/relationships/slideLayout" Target="../slideLayouts/slideLayout6.xml" />
  <Relationship Id="rId11" Type="http://schemas.openxmlformats.org/officeDocument/2006/relationships/slideLayout" Target="../slideLayouts/slideLayout11.xml" />
  <Relationship Id="rId5" Type="http://schemas.openxmlformats.org/officeDocument/2006/relationships/slideLayout" Target="../slideLayouts/slideLayout5.xml" />
  <Relationship Id="rId10" Type="http://schemas.openxmlformats.org/officeDocument/2006/relationships/slideLayout" Target="../slideLayouts/slideLayout10.xml" />
  <Relationship Id="rId4" Type="http://schemas.openxmlformats.org/officeDocument/2006/relationships/slideLayout" Target="../slideLayouts/slideLayout4.xml" />
  <Relationship Id="rId9" Type="http://schemas.openxmlformats.org/officeDocument/2006/relationships/slideLayout" Target="../slideLayouts/slideLayout9.xml" />
  <Relationship Id="rId14" Type="http://schemas.openxmlformats.org/officeDocument/2006/relationships/theme" Target="../theme/theme1.xml" />
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8C89051-106D-4299-BA2A-05FE8B5F4E90}" type="datetimeFigureOut">
              <a:rPr lang="en-US"/>
              <a:pPr>
                <a:defRPr/>
              </a:pPr>
              <a:t>3/17/2015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D08F42D-BAC7-4024-A50C-1631E24297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71" r:id="rId2"/>
    <p:sldLayoutId id="2147484072" r:id="rId3"/>
    <p:sldLayoutId id="2147484073" r:id="rId4"/>
    <p:sldLayoutId id="2147484074" r:id="rId5"/>
    <p:sldLayoutId id="2147484075" r:id="rId6"/>
    <p:sldLayoutId id="2147484076" r:id="rId7"/>
    <p:sldLayoutId id="2147484077" r:id="rId8"/>
    <p:sldLayoutId id="2147484078" r:id="rId9"/>
    <p:sldLayoutId id="2147484079" r:id="rId10"/>
    <p:sldLayoutId id="2147484080" r:id="rId11"/>
    <p:sldLayoutId id="2147484081" r:id="rId12"/>
    <p:sldLayoutId id="2147484082" r:id="rId13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C00000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2.png" />
  <Relationship Id="rId2" Type="http://schemas.openxmlformats.org/officeDocument/2006/relationships/notesSlide" Target="../notesSlides/notesSlide1.xml" />
  <Relationship Id="rId1" Type="http://schemas.openxmlformats.org/officeDocument/2006/relationships/slideLayout" Target="../slideLayouts/slideLayout1.xml" />
</Relationships>
</file>

<file path=ppt/slides/_rels/slide10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3.jpeg" />
  <Relationship Id="rId2" Type="http://schemas.openxmlformats.org/officeDocument/2006/relationships/notesSlide" Target="../notesSlides/notesSlide10.xml" />
  <Relationship Id="rId1" Type="http://schemas.openxmlformats.org/officeDocument/2006/relationships/slideLayout" Target="../slideLayouts/slideLayout12.xml" />
  <Relationship Id="rId4" Type="http://schemas.openxmlformats.org/officeDocument/2006/relationships/image" Target="../media/image16.png" />
</Relationships>
</file>

<file path=ppt/slides/_rels/slide11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3.jpeg" />
  <Relationship Id="rId2" Type="http://schemas.openxmlformats.org/officeDocument/2006/relationships/notesSlide" Target="../notesSlides/notesSlide11.xml" />
  <Relationship Id="rId1" Type="http://schemas.openxmlformats.org/officeDocument/2006/relationships/slideLayout" Target="../slideLayouts/slideLayout12.xml" />
  <Relationship Id="rId6" Type="http://schemas.openxmlformats.org/officeDocument/2006/relationships/image" Target="../media/image19.png" />
  <Relationship Id="rId5" Type="http://schemas.openxmlformats.org/officeDocument/2006/relationships/image" Target="../media/image18.png" />
  <Relationship Id="rId4" Type="http://schemas.openxmlformats.org/officeDocument/2006/relationships/image" Target="../media/image17.png" />
</Relationships>
</file>

<file path=ppt/slides/_rels/slide12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3.jpeg" />
  <Relationship Id="rId2" Type="http://schemas.openxmlformats.org/officeDocument/2006/relationships/notesSlide" Target="../notesSlides/notesSlide12.xml" />
  <Relationship Id="rId1" Type="http://schemas.openxmlformats.org/officeDocument/2006/relationships/slideLayout" Target="../slideLayouts/slideLayout12.xml" />
  <Relationship Id="rId5" Type="http://schemas.openxmlformats.org/officeDocument/2006/relationships/image" Target="../media/image21.png" />
  <Relationship Id="rId4" Type="http://schemas.openxmlformats.org/officeDocument/2006/relationships/image" Target="../media/image20.png" />
</Relationships>
</file>

<file path=ppt/slides/_rels/slide13.xml.rels>&#65279;<?xml version="1.0" encoding="UTF-8" standalone="yes"?>
<Relationships xmlns="http://schemas.openxmlformats.org/package/2006/relationships">
  <Relationship Id="rId8" Type="http://schemas.openxmlformats.org/officeDocument/2006/relationships/image" Target="../media/image26.png" />
  <Relationship Id="rId3" Type="http://schemas.openxmlformats.org/officeDocument/2006/relationships/image" Target="../media/image3.jpeg" />
  <Relationship Id="rId7" Type="http://schemas.openxmlformats.org/officeDocument/2006/relationships/image" Target="../media/image25.png" />
  <Relationship Id="rId2" Type="http://schemas.openxmlformats.org/officeDocument/2006/relationships/notesSlide" Target="../notesSlides/notesSlide13.xml" />
  <Relationship Id="rId1" Type="http://schemas.openxmlformats.org/officeDocument/2006/relationships/slideLayout" Target="../slideLayouts/slideLayout12.xml" />
  <Relationship Id="rId6" Type="http://schemas.openxmlformats.org/officeDocument/2006/relationships/image" Target="../media/image24.png" />
  <Relationship Id="rId5" Type="http://schemas.openxmlformats.org/officeDocument/2006/relationships/image" Target="../media/image23.png" />
  <Relationship Id="rId4" Type="http://schemas.openxmlformats.org/officeDocument/2006/relationships/image" Target="../media/image22.png" />
  <Relationship Id="rId9" Type="http://schemas.openxmlformats.org/officeDocument/2006/relationships/image" Target="../media/image27.png" />
</Relationships>
</file>

<file path=ppt/slides/_rels/slide14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3.jpeg" />
  <Relationship Id="rId2" Type="http://schemas.openxmlformats.org/officeDocument/2006/relationships/notesSlide" Target="../notesSlides/notesSlide14.xml" />
  <Relationship Id="rId1" Type="http://schemas.openxmlformats.org/officeDocument/2006/relationships/slideLayout" Target="../slideLayouts/slideLayout12.xml" />
  <Relationship Id="rId6" Type="http://schemas.openxmlformats.org/officeDocument/2006/relationships/image" Target="../media/image30.png" />
  <Relationship Id="rId5" Type="http://schemas.openxmlformats.org/officeDocument/2006/relationships/image" Target="../media/image29.png" />
  <Relationship Id="rId4" Type="http://schemas.openxmlformats.org/officeDocument/2006/relationships/image" Target="../media/image28.png" />
</Relationships>
</file>

<file path=ppt/slides/_rels/slide15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3.jpeg" />
  <Relationship Id="rId7" Type="http://schemas.openxmlformats.org/officeDocument/2006/relationships/image" Target="../media/image34.png" />
  <Relationship Id="rId2" Type="http://schemas.openxmlformats.org/officeDocument/2006/relationships/notesSlide" Target="../notesSlides/notesSlide15.xml" />
  <Relationship Id="rId1" Type="http://schemas.openxmlformats.org/officeDocument/2006/relationships/slideLayout" Target="../slideLayouts/slideLayout12.xml" />
  <Relationship Id="rId6" Type="http://schemas.openxmlformats.org/officeDocument/2006/relationships/image" Target="../media/image33.png" />
  <Relationship Id="rId5" Type="http://schemas.openxmlformats.org/officeDocument/2006/relationships/image" Target="../media/image32.png" />
  <Relationship Id="rId4" Type="http://schemas.openxmlformats.org/officeDocument/2006/relationships/image" Target="../media/image31.png" />
</Relationships>
</file>

<file path=ppt/slides/_rels/slide16.xml.rels>&#65279;<?xml version="1.0" encoding="UTF-8" standalone="yes"?>
<Relationships xmlns="http://schemas.openxmlformats.org/package/2006/relationships">
  <Relationship Id="rId8" Type="http://schemas.openxmlformats.org/officeDocument/2006/relationships/image" Target="../media/image39.png" />
  <Relationship Id="rId3" Type="http://schemas.openxmlformats.org/officeDocument/2006/relationships/image" Target="../media/image3.jpeg" />
  <Relationship Id="rId7" Type="http://schemas.openxmlformats.org/officeDocument/2006/relationships/image" Target="../media/image38.png" />
  <Relationship Id="rId2" Type="http://schemas.openxmlformats.org/officeDocument/2006/relationships/notesSlide" Target="../notesSlides/notesSlide16.xml" />
  <Relationship Id="rId1" Type="http://schemas.openxmlformats.org/officeDocument/2006/relationships/slideLayout" Target="../slideLayouts/slideLayout12.xml" />
  <Relationship Id="rId6" Type="http://schemas.openxmlformats.org/officeDocument/2006/relationships/image" Target="../media/image37.png" />
  <Relationship Id="rId5" Type="http://schemas.openxmlformats.org/officeDocument/2006/relationships/image" Target="../media/image36.png" />
  <Relationship Id="rId4" Type="http://schemas.openxmlformats.org/officeDocument/2006/relationships/image" Target="../media/image35.png" />
</Relationships>
</file>

<file path=ppt/slides/_rels/slide17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3.jpeg" />
  <Relationship Id="rId2" Type="http://schemas.openxmlformats.org/officeDocument/2006/relationships/notesSlide" Target="../notesSlides/notesSlide17.xml" />
  <Relationship Id="rId1" Type="http://schemas.openxmlformats.org/officeDocument/2006/relationships/slideLayout" Target="../slideLayouts/slideLayout12.xml" />
  <Relationship Id="rId4" Type="http://schemas.openxmlformats.org/officeDocument/2006/relationships/image" Target="../media/image40.png" />
</Relationships>
</file>

<file path=ppt/slides/_rels/slide18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3.jpeg" />
  <Relationship Id="rId2" Type="http://schemas.openxmlformats.org/officeDocument/2006/relationships/notesSlide" Target="../notesSlides/notesSlide18.xml" />
  <Relationship Id="rId1" Type="http://schemas.openxmlformats.org/officeDocument/2006/relationships/slideLayout" Target="../slideLayouts/slideLayout12.xml" />
  <Relationship Id="rId4" Type="http://schemas.openxmlformats.org/officeDocument/2006/relationships/image" Target="../media/image41.png" />
</Relationships>
</file>

<file path=ppt/slides/_rels/slide19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3.jpeg" />
  <Relationship Id="rId2" Type="http://schemas.openxmlformats.org/officeDocument/2006/relationships/notesSlide" Target="../notesSlides/notesSlide19.xml" />
  <Relationship Id="rId1" Type="http://schemas.openxmlformats.org/officeDocument/2006/relationships/slideLayout" Target="../slideLayouts/slideLayout12.xml" />
  <Relationship Id="rId4" Type="http://schemas.openxmlformats.org/officeDocument/2006/relationships/image" Target="../media/image42.png" />
</Relationships>
</file>

<file path=ppt/slides/_rels/slide2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3.jpeg" />
  <Relationship Id="rId2" Type="http://schemas.openxmlformats.org/officeDocument/2006/relationships/notesSlide" Target="../notesSlides/notesSlide2.xml" />
  <Relationship Id="rId1" Type="http://schemas.openxmlformats.org/officeDocument/2006/relationships/slideLayout" Target="../slideLayouts/slideLayout12.xml" />
  <Relationship Id="rId4" Type="http://schemas.openxmlformats.org/officeDocument/2006/relationships/image" Target="../media/image4.png" />
</Relationships>
</file>

<file path=ppt/slides/_rels/slide20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3.jpeg" />
  <Relationship Id="rId2" Type="http://schemas.openxmlformats.org/officeDocument/2006/relationships/notesSlide" Target="../notesSlides/notesSlide20.xml" />
  <Relationship Id="rId1" Type="http://schemas.openxmlformats.org/officeDocument/2006/relationships/slideLayout" Target="../slideLayouts/slideLayout12.xml" />
  <Relationship Id="rId4" Type="http://schemas.openxmlformats.org/officeDocument/2006/relationships/image" Target="../media/image43.png" />
</Relationships>
</file>

<file path=ppt/slides/_rels/slide21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3.jpeg" />
  <Relationship Id="rId2" Type="http://schemas.openxmlformats.org/officeDocument/2006/relationships/notesSlide" Target="../notesSlides/notesSlide21.xml" />
  <Relationship Id="rId1" Type="http://schemas.openxmlformats.org/officeDocument/2006/relationships/slideLayout" Target="../slideLayouts/slideLayout12.xml" />
  <Relationship Id="rId6" Type="http://schemas.openxmlformats.org/officeDocument/2006/relationships/image" Target="../media/image46.png" />
  <Relationship Id="rId5" Type="http://schemas.openxmlformats.org/officeDocument/2006/relationships/image" Target="../media/image45.png" />
  <Relationship Id="rId4" Type="http://schemas.openxmlformats.org/officeDocument/2006/relationships/image" Target="../media/image44.png" />
</Relationships>
</file>

<file path=ppt/slides/_rels/slide22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3.jpeg" />
  <Relationship Id="rId2" Type="http://schemas.openxmlformats.org/officeDocument/2006/relationships/notesSlide" Target="../notesSlides/notesSlide22.xml" />
  <Relationship Id="rId1" Type="http://schemas.openxmlformats.org/officeDocument/2006/relationships/slideLayout" Target="../slideLayouts/slideLayout12.xml" />
  <Relationship Id="rId4" Type="http://schemas.openxmlformats.org/officeDocument/2006/relationships/image" Target="../media/image47.png" />
</Relationships>
</file>

<file path=ppt/slides/_rels/slide23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3.jpeg" />
  <Relationship Id="rId2" Type="http://schemas.openxmlformats.org/officeDocument/2006/relationships/notesSlide" Target="../notesSlides/notesSlide23.xml" />
  <Relationship Id="rId1" Type="http://schemas.openxmlformats.org/officeDocument/2006/relationships/slideLayout" Target="../slideLayouts/slideLayout12.xml" />
  <Relationship Id="rId4" Type="http://schemas.openxmlformats.org/officeDocument/2006/relationships/image" Target="../media/image48.png" />
</Relationships>
</file>

<file path=ppt/slides/_rels/slide24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3.jpeg" />
  <Relationship Id="rId2" Type="http://schemas.openxmlformats.org/officeDocument/2006/relationships/notesSlide" Target="../notesSlides/notesSlide24.xml" />
  <Relationship Id="rId1" Type="http://schemas.openxmlformats.org/officeDocument/2006/relationships/slideLayout" Target="../slideLayouts/slideLayout12.xml" />
  <Relationship Id="rId4" Type="http://schemas.openxmlformats.org/officeDocument/2006/relationships/image" Target="../media/image49.png" />
</Relationships>
</file>

<file path=ppt/slides/_rels/slide25.xml.rels>&#65279;<?xml version="1.0" encoding="UTF-8" standalone="yes"?>
<Relationships xmlns="http://schemas.openxmlformats.org/package/2006/relationships">
  <Relationship Id="rId8" Type="http://schemas.openxmlformats.org/officeDocument/2006/relationships/image" Target="../media/image54.png" />
  <Relationship Id="rId3" Type="http://schemas.openxmlformats.org/officeDocument/2006/relationships/image" Target="../media/image3.jpeg" />
  <Relationship Id="rId7" Type="http://schemas.openxmlformats.org/officeDocument/2006/relationships/image" Target="../media/image53.png" />
  <Relationship Id="rId2" Type="http://schemas.openxmlformats.org/officeDocument/2006/relationships/notesSlide" Target="../notesSlides/notesSlide25.xml" />
  <Relationship Id="rId1" Type="http://schemas.openxmlformats.org/officeDocument/2006/relationships/slideLayout" Target="../slideLayouts/slideLayout12.xml" />
  <Relationship Id="rId6" Type="http://schemas.openxmlformats.org/officeDocument/2006/relationships/image" Target="../media/image52.png" />
  <Relationship Id="rId5" Type="http://schemas.openxmlformats.org/officeDocument/2006/relationships/image" Target="../media/image51.png" />
  <Relationship Id="rId4" Type="http://schemas.openxmlformats.org/officeDocument/2006/relationships/image" Target="../media/image50.png" />
</Relationships>
</file>

<file path=ppt/slides/_rels/slide26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3.jpeg" />
  <Relationship Id="rId2" Type="http://schemas.openxmlformats.org/officeDocument/2006/relationships/notesSlide" Target="../notesSlides/notesSlide26.xml" />
  <Relationship Id="rId1" Type="http://schemas.openxmlformats.org/officeDocument/2006/relationships/slideLayout" Target="../slideLayouts/slideLayout12.xml" />
  <Relationship Id="rId5" Type="http://schemas.openxmlformats.org/officeDocument/2006/relationships/image" Target="../media/image56.png" />
  <Relationship Id="rId4" Type="http://schemas.openxmlformats.org/officeDocument/2006/relationships/image" Target="../media/image55.png" />
</Relationships>
</file>

<file path=ppt/slides/_rels/slide27.xml.rels>&#65279;<?xml version="1.0" encoding="UTF-8" standalone="yes"?>
<Relationships xmlns="http://schemas.openxmlformats.org/package/2006/relationships">
  <Relationship Id="rId8" Type="http://schemas.openxmlformats.org/officeDocument/2006/relationships/image" Target="../media/image61.png" />
  <Relationship Id="rId3" Type="http://schemas.openxmlformats.org/officeDocument/2006/relationships/image" Target="../media/image3.jpeg" />
  <Relationship Id="rId7" Type="http://schemas.openxmlformats.org/officeDocument/2006/relationships/image" Target="../media/image60.png" />
  <Relationship Id="rId12" Type="http://schemas.openxmlformats.org/officeDocument/2006/relationships/image" Target="../media/image65.png" />
  <Relationship Id="rId2" Type="http://schemas.openxmlformats.org/officeDocument/2006/relationships/notesSlide" Target="../notesSlides/notesSlide27.xml" />
  <Relationship Id="rId1" Type="http://schemas.openxmlformats.org/officeDocument/2006/relationships/slideLayout" Target="../slideLayouts/slideLayout12.xml" />
  <Relationship Id="rId6" Type="http://schemas.openxmlformats.org/officeDocument/2006/relationships/image" Target="../media/image59.png" />
  <Relationship Id="rId11" Type="http://schemas.openxmlformats.org/officeDocument/2006/relationships/image" Target="../media/image64.png" />
  <Relationship Id="rId5" Type="http://schemas.openxmlformats.org/officeDocument/2006/relationships/image" Target="../media/image58.png" />
  <Relationship Id="rId10" Type="http://schemas.openxmlformats.org/officeDocument/2006/relationships/image" Target="../media/image63.png" />
  <Relationship Id="rId4" Type="http://schemas.openxmlformats.org/officeDocument/2006/relationships/image" Target="../media/image57.png" />
  <Relationship Id="rId9" Type="http://schemas.openxmlformats.org/officeDocument/2006/relationships/image" Target="../media/image62.png" />
</Relationships>
</file>

<file path=ppt/slides/_rels/slide28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3.jpeg" />
  <Relationship Id="rId2" Type="http://schemas.openxmlformats.org/officeDocument/2006/relationships/notesSlide" Target="../notesSlides/notesSlide28.xml" />
  <Relationship Id="rId1" Type="http://schemas.openxmlformats.org/officeDocument/2006/relationships/slideLayout" Target="../slideLayouts/slideLayout12.xml" />
  <Relationship Id="rId4" Type="http://schemas.openxmlformats.org/officeDocument/2006/relationships/image" Target="../media/image66.png" />
</Relationships>
</file>

<file path=ppt/slides/_rels/slide29.xml.rels>&#65279;<?xml version="1.0" encoding="UTF-8" standalone="yes"?>
<Relationships xmlns="http://schemas.openxmlformats.org/package/2006/relationships">
  <Relationship Id="rId8" Type="http://schemas.openxmlformats.org/officeDocument/2006/relationships/image" Target="../media/image71.png" />
  <Relationship Id="rId3" Type="http://schemas.openxmlformats.org/officeDocument/2006/relationships/image" Target="../media/image3.jpeg" />
  <Relationship Id="rId7" Type="http://schemas.openxmlformats.org/officeDocument/2006/relationships/image" Target="../media/image70.png" />
  <Relationship Id="rId2" Type="http://schemas.openxmlformats.org/officeDocument/2006/relationships/notesSlide" Target="../notesSlides/notesSlide29.xml" />
  <Relationship Id="rId1" Type="http://schemas.openxmlformats.org/officeDocument/2006/relationships/slideLayout" Target="../slideLayouts/slideLayout12.xml" />
  <Relationship Id="rId6" Type="http://schemas.openxmlformats.org/officeDocument/2006/relationships/image" Target="../media/image69.png" />
  <Relationship Id="rId5" Type="http://schemas.openxmlformats.org/officeDocument/2006/relationships/image" Target="../media/image68.png" />
  <Relationship Id="rId4" Type="http://schemas.openxmlformats.org/officeDocument/2006/relationships/image" Target="../media/image67.png" />
</Relationships>
</file>

<file path=ppt/slides/_rels/slide3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3.jpeg" />
  <Relationship Id="rId2" Type="http://schemas.openxmlformats.org/officeDocument/2006/relationships/notesSlide" Target="../notesSlides/notesSlide3.xml" />
  <Relationship Id="rId1" Type="http://schemas.openxmlformats.org/officeDocument/2006/relationships/slideLayout" Target="../slideLayouts/slideLayout12.xml" />
  <Relationship Id="rId4" Type="http://schemas.openxmlformats.org/officeDocument/2006/relationships/image" Target="../media/image5.png" />
</Relationships>
</file>

<file path=ppt/slides/_rels/slide30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3.jpeg" />
  <Relationship Id="rId2" Type="http://schemas.openxmlformats.org/officeDocument/2006/relationships/notesSlide" Target="../notesSlides/notesSlide30.xml" />
  <Relationship Id="rId1" Type="http://schemas.openxmlformats.org/officeDocument/2006/relationships/slideLayout" Target="../slideLayouts/slideLayout12.xml" />
  <Relationship Id="rId6" Type="http://schemas.openxmlformats.org/officeDocument/2006/relationships/image" Target="../media/image74.png" />
  <Relationship Id="rId5" Type="http://schemas.openxmlformats.org/officeDocument/2006/relationships/image" Target="../media/image73.png" />
  <Relationship Id="rId4" Type="http://schemas.openxmlformats.org/officeDocument/2006/relationships/image" Target="../media/image72.png" />
</Relationships>
</file>

<file path=ppt/slides/_rels/slide31.xml.rels>&#65279;<?xml version="1.0" encoding="UTF-8" standalone="yes"?>
<Relationships xmlns="http://schemas.openxmlformats.org/package/2006/relationships">
  <Relationship Id="rId8" Type="http://schemas.openxmlformats.org/officeDocument/2006/relationships/image" Target="../media/image79.png" />
  <Relationship Id="rId13" Type="http://schemas.openxmlformats.org/officeDocument/2006/relationships/image" Target="../media/image84.png" />
  <Relationship Id="rId3" Type="http://schemas.openxmlformats.org/officeDocument/2006/relationships/image" Target="../media/image3.jpeg" />
  <Relationship Id="rId7" Type="http://schemas.openxmlformats.org/officeDocument/2006/relationships/image" Target="../media/image78.png" />
  <Relationship Id="rId12" Type="http://schemas.openxmlformats.org/officeDocument/2006/relationships/image" Target="../media/image83.png" />
  <Relationship Id="rId2" Type="http://schemas.openxmlformats.org/officeDocument/2006/relationships/notesSlide" Target="../notesSlides/notesSlide31.xml" />
  <Relationship Id="rId1" Type="http://schemas.openxmlformats.org/officeDocument/2006/relationships/slideLayout" Target="../slideLayouts/slideLayout12.xml" />
  <Relationship Id="rId6" Type="http://schemas.openxmlformats.org/officeDocument/2006/relationships/image" Target="../media/image77.png" />
  <Relationship Id="rId11" Type="http://schemas.openxmlformats.org/officeDocument/2006/relationships/image" Target="../media/image82.png" />
  <Relationship Id="rId5" Type="http://schemas.openxmlformats.org/officeDocument/2006/relationships/image" Target="../media/image76.png" />
  <Relationship Id="rId10" Type="http://schemas.openxmlformats.org/officeDocument/2006/relationships/image" Target="../media/image81.png" />
  <Relationship Id="rId4" Type="http://schemas.openxmlformats.org/officeDocument/2006/relationships/image" Target="../media/image75.png" />
  <Relationship Id="rId9" Type="http://schemas.openxmlformats.org/officeDocument/2006/relationships/image" Target="../media/image80.png" />
</Relationships>
</file>

<file path=ppt/slides/_rels/slide32.xml.rels>&#65279;<?xml version="1.0" encoding="UTF-8" standalone="yes"?>
<Relationships xmlns="http://schemas.openxmlformats.org/package/2006/relationships">
  <Relationship Id="rId8" Type="http://schemas.openxmlformats.org/officeDocument/2006/relationships/image" Target="../media/image89.png" />
  <Relationship Id="rId13" Type="http://schemas.openxmlformats.org/officeDocument/2006/relationships/image" Target="../media/image94.png" />
  <Relationship Id="rId3" Type="http://schemas.openxmlformats.org/officeDocument/2006/relationships/image" Target="../media/image3.jpeg" />
  <Relationship Id="rId7" Type="http://schemas.openxmlformats.org/officeDocument/2006/relationships/image" Target="../media/image88.png" />
  <Relationship Id="rId12" Type="http://schemas.openxmlformats.org/officeDocument/2006/relationships/image" Target="../media/image93.png" />
  <Relationship Id="rId17" Type="http://schemas.openxmlformats.org/officeDocument/2006/relationships/image" Target="../media/image98.png" />
  <Relationship Id="rId2" Type="http://schemas.openxmlformats.org/officeDocument/2006/relationships/notesSlide" Target="../notesSlides/notesSlide32.xml" />
  <Relationship Id="rId16" Type="http://schemas.openxmlformats.org/officeDocument/2006/relationships/image" Target="../media/image97.png" />
  <Relationship Id="rId1" Type="http://schemas.openxmlformats.org/officeDocument/2006/relationships/slideLayout" Target="../slideLayouts/slideLayout12.xml" />
  <Relationship Id="rId6" Type="http://schemas.openxmlformats.org/officeDocument/2006/relationships/image" Target="../media/image87.png" />
  <Relationship Id="rId11" Type="http://schemas.openxmlformats.org/officeDocument/2006/relationships/image" Target="../media/image92.png" />
  <Relationship Id="rId5" Type="http://schemas.openxmlformats.org/officeDocument/2006/relationships/image" Target="../media/image86.png" />
  <Relationship Id="rId15" Type="http://schemas.openxmlformats.org/officeDocument/2006/relationships/image" Target="../media/image96.png" />
  <Relationship Id="rId10" Type="http://schemas.openxmlformats.org/officeDocument/2006/relationships/image" Target="../media/image91.png" />
  <Relationship Id="rId4" Type="http://schemas.openxmlformats.org/officeDocument/2006/relationships/image" Target="../media/image85.png" />
  <Relationship Id="rId9" Type="http://schemas.openxmlformats.org/officeDocument/2006/relationships/image" Target="../media/image90.png" />
  <Relationship Id="rId14" Type="http://schemas.openxmlformats.org/officeDocument/2006/relationships/image" Target="../media/image95.png" />
</Relationships>
</file>

<file path=ppt/slides/_rels/slide33.xml.rels>&#65279;<?xml version="1.0" encoding="UTF-8" standalone="yes"?>
<Relationships xmlns="http://schemas.openxmlformats.org/package/2006/relationships">
  <Relationship Id="rId8" Type="http://schemas.openxmlformats.org/officeDocument/2006/relationships/image" Target="../media/image103.png" />
  <Relationship Id="rId3" Type="http://schemas.openxmlformats.org/officeDocument/2006/relationships/image" Target="../media/image3.jpeg" />
  <Relationship Id="rId7" Type="http://schemas.openxmlformats.org/officeDocument/2006/relationships/image" Target="../media/image102.png" />
  <Relationship Id="rId2" Type="http://schemas.openxmlformats.org/officeDocument/2006/relationships/notesSlide" Target="../notesSlides/notesSlide33.xml" />
  <Relationship Id="rId1" Type="http://schemas.openxmlformats.org/officeDocument/2006/relationships/slideLayout" Target="../slideLayouts/slideLayout12.xml" />
  <Relationship Id="rId6" Type="http://schemas.openxmlformats.org/officeDocument/2006/relationships/image" Target="../media/image101.png" />
  <Relationship Id="rId5" Type="http://schemas.openxmlformats.org/officeDocument/2006/relationships/image" Target="../media/image100.png" />
  <Relationship Id="rId4" Type="http://schemas.openxmlformats.org/officeDocument/2006/relationships/image" Target="../media/image99.png" />
</Relationships>
</file>

<file path=ppt/slides/_rels/slide34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3.jpeg" />
  <Relationship Id="rId7" Type="http://schemas.openxmlformats.org/officeDocument/2006/relationships/image" Target="../media/image107.png" />
  <Relationship Id="rId2" Type="http://schemas.openxmlformats.org/officeDocument/2006/relationships/notesSlide" Target="../notesSlides/notesSlide34.xml" />
  <Relationship Id="rId1" Type="http://schemas.openxmlformats.org/officeDocument/2006/relationships/slideLayout" Target="../slideLayouts/slideLayout12.xml" />
  <Relationship Id="rId6" Type="http://schemas.openxmlformats.org/officeDocument/2006/relationships/image" Target="../media/image106.png" />
  <Relationship Id="rId5" Type="http://schemas.openxmlformats.org/officeDocument/2006/relationships/image" Target="../media/image105.png" />
  <Relationship Id="rId4" Type="http://schemas.openxmlformats.org/officeDocument/2006/relationships/image" Target="../media/image104.png" />
</Relationships>
</file>

<file path=ppt/slides/_rels/slide35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3.jpeg" />
  <Relationship Id="rId2" Type="http://schemas.openxmlformats.org/officeDocument/2006/relationships/notesSlide" Target="../notesSlides/notesSlide35.xml" />
  <Relationship Id="rId1" Type="http://schemas.openxmlformats.org/officeDocument/2006/relationships/slideLayout" Target="../slideLayouts/slideLayout12.xml" />
  <Relationship Id="rId4" Type="http://schemas.openxmlformats.org/officeDocument/2006/relationships/image" Target="../media/image108.png" />
</Relationships>
</file>

<file path=ppt/slides/_rels/slide36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3.jpeg" />
  <Relationship Id="rId2" Type="http://schemas.openxmlformats.org/officeDocument/2006/relationships/notesSlide" Target="../notesSlides/notesSlide36.xml" />
  <Relationship Id="rId1" Type="http://schemas.openxmlformats.org/officeDocument/2006/relationships/slideLayout" Target="../slideLayouts/slideLayout12.xml" />
  <Relationship Id="rId4" Type="http://schemas.openxmlformats.org/officeDocument/2006/relationships/image" Target="../media/image109.png" />
</Relationships>
</file>

<file path=ppt/slides/_rels/slide37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3.jpeg" />
  <Relationship Id="rId2" Type="http://schemas.openxmlformats.org/officeDocument/2006/relationships/notesSlide" Target="../notesSlides/notesSlide37.xml" />
  <Relationship Id="rId1" Type="http://schemas.openxmlformats.org/officeDocument/2006/relationships/slideLayout" Target="../slideLayouts/slideLayout12.xml" />
  <Relationship Id="rId4" Type="http://schemas.openxmlformats.org/officeDocument/2006/relationships/image" Target="../media/image110.png" />
</Relationships>
</file>

<file path=ppt/slides/_rels/slide38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3.jpeg" />
  <Relationship Id="rId2" Type="http://schemas.openxmlformats.org/officeDocument/2006/relationships/notesSlide" Target="../notesSlides/notesSlide38.xml" />
  <Relationship Id="rId1" Type="http://schemas.openxmlformats.org/officeDocument/2006/relationships/slideLayout" Target="../slideLayouts/slideLayout12.xml" />
  <Relationship Id="rId4" Type="http://schemas.openxmlformats.org/officeDocument/2006/relationships/image" Target="../media/image111.png" />
</Relationships>
</file>

<file path=ppt/slides/_rels/slide39.xml.rels>&#65279;<?xml version="1.0" encoding="UTF-8" standalone="yes"?>
<Relationships xmlns="http://schemas.openxmlformats.org/package/2006/relationships">
  <Relationship Id="rId8" Type="http://schemas.openxmlformats.org/officeDocument/2006/relationships/image" Target="../media/image116.png" />
  <Relationship Id="rId3" Type="http://schemas.openxmlformats.org/officeDocument/2006/relationships/image" Target="../media/image3.jpeg" />
  <Relationship Id="rId7" Type="http://schemas.openxmlformats.org/officeDocument/2006/relationships/image" Target="../media/image115.png" />
  <Relationship Id="rId2" Type="http://schemas.openxmlformats.org/officeDocument/2006/relationships/notesSlide" Target="../notesSlides/notesSlide39.xml" />
  <Relationship Id="rId1" Type="http://schemas.openxmlformats.org/officeDocument/2006/relationships/slideLayout" Target="../slideLayouts/slideLayout12.xml" />
  <Relationship Id="rId6" Type="http://schemas.openxmlformats.org/officeDocument/2006/relationships/image" Target="../media/image114.png" />
  <Relationship Id="rId5" Type="http://schemas.openxmlformats.org/officeDocument/2006/relationships/image" Target="../media/image113.png" />
  <Relationship Id="rId4" Type="http://schemas.openxmlformats.org/officeDocument/2006/relationships/image" Target="../media/image112.png" />
  <Relationship Id="rId9" Type="http://schemas.openxmlformats.org/officeDocument/2006/relationships/image" Target="../media/image117.png" />
</Relationships>
</file>

<file path=ppt/slides/_rels/slide4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3.jpeg" />
  <Relationship Id="rId2" Type="http://schemas.openxmlformats.org/officeDocument/2006/relationships/notesSlide" Target="../notesSlides/notesSlide4.xml" />
  <Relationship Id="rId1" Type="http://schemas.openxmlformats.org/officeDocument/2006/relationships/slideLayout" Target="../slideLayouts/slideLayout12.xml" />
  <Relationship Id="rId4" Type="http://schemas.openxmlformats.org/officeDocument/2006/relationships/image" Target="../media/image6.png" />
</Relationships>
</file>

<file path=ppt/slides/_rels/slide40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3.jpeg" />
  <Relationship Id="rId2" Type="http://schemas.openxmlformats.org/officeDocument/2006/relationships/notesSlide" Target="../notesSlides/notesSlide40.xml" />
  <Relationship Id="rId1" Type="http://schemas.openxmlformats.org/officeDocument/2006/relationships/slideLayout" Target="../slideLayouts/slideLayout12.xml" />
  <Relationship Id="rId6" Type="http://schemas.openxmlformats.org/officeDocument/2006/relationships/image" Target="../media/image120.png" />
  <Relationship Id="rId5" Type="http://schemas.openxmlformats.org/officeDocument/2006/relationships/image" Target="../media/image119.png" />
  <Relationship Id="rId4" Type="http://schemas.openxmlformats.org/officeDocument/2006/relationships/image" Target="../media/image118.png" />
</Relationships>
</file>

<file path=ppt/slides/_rels/slide41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3.jpeg" />
  <Relationship Id="rId7" Type="http://schemas.openxmlformats.org/officeDocument/2006/relationships/image" Target="../media/image124.png" />
  <Relationship Id="rId2" Type="http://schemas.openxmlformats.org/officeDocument/2006/relationships/notesSlide" Target="../notesSlides/notesSlide41.xml" />
  <Relationship Id="rId1" Type="http://schemas.openxmlformats.org/officeDocument/2006/relationships/slideLayout" Target="../slideLayouts/slideLayout12.xml" />
  <Relationship Id="rId6" Type="http://schemas.openxmlformats.org/officeDocument/2006/relationships/image" Target="../media/image123.png" />
  <Relationship Id="rId5" Type="http://schemas.openxmlformats.org/officeDocument/2006/relationships/image" Target="../media/image122.png" />
  <Relationship Id="rId4" Type="http://schemas.openxmlformats.org/officeDocument/2006/relationships/image" Target="../media/image121.png" />
</Relationships>
</file>

<file path=ppt/slides/_rels/slide42.xml.rels>&#65279;<?xml version="1.0" encoding="UTF-8" standalone="yes"?>
<Relationships xmlns="http://schemas.openxmlformats.org/package/2006/relationships">
  <Relationship Id="rId8" Type="http://schemas.openxmlformats.org/officeDocument/2006/relationships/image" Target="../media/image129.png" />
  <Relationship Id="rId3" Type="http://schemas.openxmlformats.org/officeDocument/2006/relationships/image" Target="../media/image3.jpeg" />
  <Relationship Id="rId7" Type="http://schemas.openxmlformats.org/officeDocument/2006/relationships/image" Target="../media/image128.png" />
  <Relationship Id="rId2" Type="http://schemas.openxmlformats.org/officeDocument/2006/relationships/notesSlide" Target="../notesSlides/notesSlide42.xml" />
  <Relationship Id="rId1" Type="http://schemas.openxmlformats.org/officeDocument/2006/relationships/slideLayout" Target="../slideLayouts/slideLayout12.xml" />
  <Relationship Id="rId6" Type="http://schemas.openxmlformats.org/officeDocument/2006/relationships/image" Target="../media/image127.png" />
  <Relationship Id="rId5" Type="http://schemas.openxmlformats.org/officeDocument/2006/relationships/image" Target="../media/image126.png" />
  <Relationship Id="rId4" Type="http://schemas.openxmlformats.org/officeDocument/2006/relationships/image" Target="../media/image125.png" />
  <Relationship Id="rId9" Type="http://schemas.openxmlformats.org/officeDocument/2006/relationships/image" Target="../media/image130.png" />
</Relationships>
</file>

<file path=ppt/slides/_rels/slide43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3.jpeg" />
  <Relationship Id="rId2" Type="http://schemas.openxmlformats.org/officeDocument/2006/relationships/notesSlide" Target="../notesSlides/notesSlide43.xml" />
  <Relationship Id="rId1" Type="http://schemas.openxmlformats.org/officeDocument/2006/relationships/slideLayout" Target="../slideLayouts/slideLayout12.xml" />
  <Relationship Id="rId4" Type="http://schemas.openxmlformats.org/officeDocument/2006/relationships/image" Target="../media/image118.png" />
</Relationships>
</file>

<file path=ppt/slides/_rels/slide44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3.jpeg" />
  <Relationship Id="rId2" Type="http://schemas.openxmlformats.org/officeDocument/2006/relationships/notesSlide" Target="../notesSlides/notesSlide44.xml" />
  <Relationship Id="rId1" Type="http://schemas.openxmlformats.org/officeDocument/2006/relationships/slideLayout" Target="../slideLayouts/slideLayout12.xml" />
  <Relationship Id="rId4" Type="http://schemas.openxmlformats.org/officeDocument/2006/relationships/image" Target="../media/image131.png" />
</Relationships>
</file>

<file path=ppt/slides/_rels/slide45.xml.rels>&#65279;<?xml version="1.0" encoding="UTF-8" standalone="yes"?>
<Relationships xmlns="http://schemas.openxmlformats.org/package/2006/relationships">
  <Relationship Id="rId8" Type="http://schemas.openxmlformats.org/officeDocument/2006/relationships/image" Target="../media/image136.png" />
  <Relationship Id="rId3" Type="http://schemas.openxmlformats.org/officeDocument/2006/relationships/image" Target="../media/image3.jpeg" />
  <Relationship Id="rId7" Type="http://schemas.openxmlformats.org/officeDocument/2006/relationships/image" Target="../media/image135.png" />
  <Relationship Id="rId2" Type="http://schemas.openxmlformats.org/officeDocument/2006/relationships/notesSlide" Target="../notesSlides/notesSlide45.xml" />
  <Relationship Id="rId1" Type="http://schemas.openxmlformats.org/officeDocument/2006/relationships/slideLayout" Target="../slideLayouts/slideLayout12.xml" />
  <Relationship Id="rId6" Type="http://schemas.openxmlformats.org/officeDocument/2006/relationships/image" Target="../media/image134.png" />
  <Relationship Id="rId5" Type="http://schemas.openxmlformats.org/officeDocument/2006/relationships/image" Target="../media/image133.png" />
  <Relationship Id="rId10" Type="http://schemas.openxmlformats.org/officeDocument/2006/relationships/image" Target="../media/image138.png" />
  <Relationship Id="rId4" Type="http://schemas.openxmlformats.org/officeDocument/2006/relationships/image" Target="../media/image132.png" />
  <Relationship Id="rId9" Type="http://schemas.openxmlformats.org/officeDocument/2006/relationships/image" Target="../media/image137.png" />
</Relationships>
</file>

<file path=ppt/slides/_rels/slide46.xml.rels>&#65279;<?xml version="1.0" encoding="UTF-8" standalone="yes"?>
<Relationships xmlns="http://schemas.openxmlformats.org/package/2006/relationships">
  <Relationship Id="rId8" Type="http://schemas.openxmlformats.org/officeDocument/2006/relationships/image" Target="../media/image143.png" />
  <Relationship Id="rId3" Type="http://schemas.openxmlformats.org/officeDocument/2006/relationships/image" Target="../media/image3.jpeg" />
  <Relationship Id="rId7" Type="http://schemas.openxmlformats.org/officeDocument/2006/relationships/image" Target="../media/image142.png" />
  <Relationship Id="rId2" Type="http://schemas.openxmlformats.org/officeDocument/2006/relationships/notesSlide" Target="../notesSlides/notesSlide46.xml" />
  <Relationship Id="rId1" Type="http://schemas.openxmlformats.org/officeDocument/2006/relationships/slideLayout" Target="../slideLayouts/slideLayout12.xml" />
  <Relationship Id="rId6" Type="http://schemas.openxmlformats.org/officeDocument/2006/relationships/image" Target="../media/image141.png" />
  <Relationship Id="rId5" Type="http://schemas.openxmlformats.org/officeDocument/2006/relationships/image" Target="../media/image140.png" />
  <Relationship Id="rId4" Type="http://schemas.openxmlformats.org/officeDocument/2006/relationships/image" Target="../media/image139.png" />
</Relationships>
</file>

<file path=ppt/slides/_rels/slide47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3.jpeg" />
  <Relationship Id="rId2" Type="http://schemas.openxmlformats.org/officeDocument/2006/relationships/notesSlide" Target="../notesSlides/notesSlide47.xml" />
  <Relationship Id="rId1" Type="http://schemas.openxmlformats.org/officeDocument/2006/relationships/slideLayout" Target="../slideLayouts/slideLayout12.xml" />
  <Relationship Id="rId5" Type="http://schemas.openxmlformats.org/officeDocument/2006/relationships/image" Target="../media/image145.png" />
  <Relationship Id="rId4" Type="http://schemas.openxmlformats.org/officeDocument/2006/relationships/image" Target="../media/image144.png" />
</Relationships>
</file>

<file path=ppt/slides/_rels/slide48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3.jpeg" />
  <Relationship Id="rId2" Type="http://schemas.openxmlformats.org/officeDocument/2006/relationships/notesSlide" Target="../notesSlides/notesSlide48.xml" />
  <Relationship Id="rId1" Type="http://schemas.openxmlformats.org/officeDocument/2006/relationships/slideLayout" Target="../slideLayouts/slideLayout12.xml" />
  <Relationship Id="rId4" Type="http://schemas.openxmlformats.org/officeDocument/2006/relationships/image" Target="../media/image146.png" />
</Relationships>
</file>

<file path=ppt/slides/_rels/slide49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3.jpeg" />
  <Relationship Id="rId2" Type="http://schemas.openxmlformats.org/officeDocument/2006/relationships/notesSlide" Target="../notesSlides/notesSlide49.xml" />
  <Relationship Id="rId1" Type="http://schemas.openxmlformats.org/officeDocument/2006/relationships/slideLayout" Target="../slideLayouts/slideLayout12.xml" />
  <Relationship Id="rId4" Type="http://schemas.openxmlformats.org/officeDocument/2006/relationships/image" Target="../media/image147.png" />
</Relationships>
</file>

<file path=ppt/slides/_rels/slide5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3.jpeg" />
  <Relationship Id="rId2" Type="http://schemas.openxmlformats.org/officeDocument/2006/relationships/notesSlide" Target="../notesSlides/notesSlide5.xml" />
  <Relationship Id="rId1" Type="http://schemas.openxmlformats.org/officeDocument/2006/relationships/slideLayout" Target="../slideLayouts/slideLayout12.xml" />
  <Relationship Id="rId4" Type="http://schemas.openxmlformats.org/officeDocument/2006/relationships/image" Target="../media/image7.png" />
</Relationships>
</file>

<file path=ppt/slides/_rels/slide50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3.jpeg" />
  <Relationship Id="rId2" Type="http://schemas.openxmlformats.org/officeDocument/2006/relationships/notesSlide" Target="../notesSlides/notesSlide50.xml" />
  <Relationship Id="rId1" Type="http://schemas.openxmlformats.org/officeDocument/2006/relationships/slideLayout" Target="../slideLayouts/slideLayout2.xml" />
  <Relationship Id="rId5" Type="http://schemas.openxmlformats.org/officeDocument/2006/relationships/image" Target="../media/image149.png" />
  <Relationship Id="rId4" Type="http://schemas.openxmlformats.org/officeDocument/2006/relationships/image" Target="../media/image148.png" />
</Relationships>
</file>

<file path=ppt/slides/_rels/slide51.xml.rels>&#65279;<?xml version="1.0" encoding="UTF-8" standalone="yes"?>
<Relationships xmlns="http://schemas.openxmlformats.org/package/2006/relationships">
  <Relationship Id="rId3" Type="http://schemas.openxmlformats.org/officeDocument/2006/relationships/hyperlink" Target="mailto:sjodka@mcdonaldhopkins.com" TargetMode="External" />
  <Relationship Id="rId2" Type="http://schemas.openxmlformats.org/officeDocument/2006/relationships/notesSlide" Target="../notesSlides/notesSlide51.xml" />
  <Relationship Id="rId1" Type="http://schemas.openxmlformats.org/officeDocument/2006/relationships/slideLayout" Target="../slideLayouts/slideLayout2.xml" />
  <Relationship Id="rId4" Type="http://schemas.openxmlformats.org/officeDocument/2006/relationships/image" Target="../media/image150.png" />
</Relationships>
</file>

<file path=ppt/slides/_rels/slide6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3.jpeg" />
  <Relationship Id="rId2" Type="http://schemas.openxmlformats.org/officeDocument/2006/relationships/notesSlide" Target="../notesSlides/notesSlide6.xml" />
  <Relationship Id="rId1" Type="http://schemas.openxmlformats.org/officeDocument/2006/relationships/slideLayout" Target="../slideLayouts/slideLayout12.xml" />
  <Relationship Id="rId4" Type="http://schemas.openxmlformats.org/officeDocument/2006/relationships/image" Target="../media/image8.png" />
</Relationships>
</file>

<file path=ppt/slides/_rels/slide7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3.jpeg" />
  <Relationship Id="rId2" Type="http://schemas.openxmlformats.org/officeDocument/2006/relationships/notesSlide" Target="../notesSlides/notesSlide7.xml" />
  <Relationship Id="rId1" Type="http://schemas.openxmlformats.org/officeDocument/2006/relationships/slideLayout" Target="../slideLayouts/slideLayout12.xml" />
  <Relationship Id="rId4" Type="http://schemas.openxmlformats.org/officeDocument/2006/relationships/image" Target="../media/image9.png" />
</Relationships>
</file>

<file path=ppt/slides/_rels/slide8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10.jpeg" />
  <Relationship Id="rId2" Type="http://schemas.openxmlformats.org/officeDocument/2006/relationships/notesSlide" Target="../notesSlides/notesSlide8.xml" />
  <Relationship Id="rId1" Type="http://schemas.openxmlformats.org/officeDocument/2006/relationships/slideLayout" Target="../slideLayouts/slideLayout1.xml" />
</Relationships>
</file>

<file path=ppt/slides/_rels/slide9.xml.rels>&#65279;<?xml version="1.0" encoding="UTF-8" standalone="yes"?>
<Relationships xmlns="http://schemas.openxmlformats.org/package/2006/relationships">
  <Relationship Id="rId8" Type="http://schemas.openxmlformats.org/officeDocument/2006/relationships/image" Target="../media/image15.png" />
  <Relationship Id="rId3" Type="http://schemas.openxmlformats.org/officeDocument/2006/relationships/image" Target="../media/image3.jpeg" />
  <Relationship Id="rId7" Type="http://schemas.openxmlformats.org/officeDocument/2006/relationships/image" Target="../media/image14.png" />
  <Relationship Id="rId2" Type="http://schemas.openxmlformats.org/officeDocument/2006/relationships/notesSlide" Target="../notesSlides/notesSlide9.xml" />
  <Relationship Id="rId1" Type="http://schemas.openxmlformats.org/officeDocument/2006/relationships/slideLayout" Target="../slideLayouts/slideLayout12.xml" />
  <Relationship Id="rId6" Type="http://schemas.openxmlformats.org/officeDocument/2006/relationships/image" Target="../media/image13.png" />
  <Relationship Id="rId5" Type="http://schemas.openxmlformats.org/officeDocument/2006/relationships/image" Target="../media/image12.png" />
  <Relationship Id="rId4" Type="http://schemas.openxmlformats.org/officeDocument/2006/relationships/image" Target="../media/image11.png" />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3"/>
          <p:cNvSpPr>
            <a:spLocks noGrp="1"/>
          </p:cNvSpPr>
          <p:nvPr>
            <p:ph type="ctrTitle" sz="quarter"/>
          </p:nvPr>
        </p:nvSpPr>
        <p:spPr>
          <a:xfrm>
            <a:off x="0" y="4343400"/>
            <a:ext cx="9144000" cy="2514600"/>
          </a:xfrm>
          <a:solidFill>
            <a:srgbClr val="FFFFFF">
              <a:alpha val="78038"/>
            </a:srgbClr>
          </a:solidFill>
        </p:spPr>
        <p:txBody>
          <a:bodyPr/>
          <a:lstStyle/>
          <a:p>
            <a:pPr marL="457200" eaLnBrk="1" hangingPunct="1">
              <a:defRPr/>
            </a:pPr>
            <a:r>
              <a:rPr lang="en-US" altLang="en-US" sz="3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Social Media Platforms and Privacy Controls </a:t>
            </a:r>
            <a:br>
              <a:rPr lang="en-US" altLang="en-US" sz="3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</a:br>
            <a:r>
              <a:rPr lang="en-US" altLang="en-US" sz="36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/>
            </a:r>
            <a:br>
              <a:rPr lang="en-US" altLang="en-US" sz="36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</a:br>
            <a:r>
              <a:rPr lang="en-US" altLang="en-US" sz="2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Sara H. Jodka</a:t>
            </a:r>
            <a:r>
              <a:rPr lang="en-US" altLang="en-US" sz="200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, Esq.</a:t>
            </a:r>
            <a:r>
              <a:rPr lang="en-US" altLang="en-US" sz="2000" i="1" dirty="0" smtClean="0">
                <a:latin typeface="Arial" pitchFamily="34" charset="0"/>
              </a:rPr>
              <a:t/>
            </a:r>
            <a:br>
              <a:rPr lang="en-US" altLang="en-US" sz="2000" i="1" dirty="0" smtClean="0">
                <a:latin typeface="Arial" pitchFamily="34" charset="0"/>
              </a:rPr>
            </a:br>
            <a:r>
              <a:rPr lang="en-US" altLang="en-US" sz="2000" i="1" dirty="0" smtClean="0">
                <a:latin typeface="Arial" pitchFamily="34" charset="0"/>
              </a:rPr>
              <a:t/>
            </a:r>
            <a:br>
              <a:rPr lang="en-US" altLang="en-US" sz="2000" i="1" dirty="0" smtClean="0">
                <a:latin typeface="Arial" pitchFamily="34" charset="0"/>
              </a:rPr>
            </a:br>
            <a:endParaRPr lang="en-US" altLang="en-US" sz="2000" dirty="0" smtClean="0"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638800"/>
            <a:ext cx="36195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I:\prac\IMAGES\Purchased Images\Blank chalkbo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850" y="0"/>
            <a:ext cx="10302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 anchor="t"/>
          <a:lstStyle/>
          <a:p>
            <a:pPr algn="ctr" eaLnBrk="1" hangingPunct="1"/>
            <a:endParaRPr lang="en-US" altLang="en-US" sz="3200" u="sng" dirty="0" smtClean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3726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15027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I:\prac\IMAGES\Purchased Images\Blank chalkbo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850" y="0"/>
            <a:ext cx="10302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 anchor="t"/>
          <a:lstStyle/>
          <a:p>
            <a:pPr algn="ctr" eaLnBrk="1" hangingPunct="1"/>
            <a:r>
              <a:rPr lang="en-US" altLang="en-US" sz="3200" u="sng" dirty="0" smtClean="0">
                <a:solidFill>
                  <a:schemeClr val="bg1"/>
                </a:solidFill>
              </a:rPr>
              <a:t>Who Has Facebook Profiles/Pages?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1550"/>
            <a:ext cx="9067800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3450"/>
            <a:ext cx="914400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3450"/>
            <a:ext cx="914400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71762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I:\prac\IMAGES\Purchased Images\Blank chalkbo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850" y="0"/>
            <a:ext cx="10302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 anchor="t"/>
          <a:lstStyle/>
          <a:p>
            <a:pPr algn="ctr" eaLnBrk="1" hangingPunct="1"/>
            <a:r>
              <a:rPr lang="en-US" altLang="en-US" sz="3200" u="sng" dirty="0" smtClean="0">
                <a:solidFill>
                  <a:schemeClr val="bg1"/>
                </a:solidFill>
              </a:rPr>
              <a:t>Types of Profile Names Allowed?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296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067800" cy="5257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21606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I:\prac\IMAGES\Purchased Images\Blank chalkbo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850" y="0"/>
            <a:ext cx="10302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 anchor="t"/>
          <a:lstStyle/>
          <a:p>
            <a:pPr algn="ctr" eaLnBrk="1" hangingPunct="1"/>
            <a:r>
              <a:rPr lang="en-US" altLang="en-US" sz="3200" u="sng" dirty="0" smtClean="0">
                <a:solidFill>
                  <a:schemeClr val="bg1"/>
                </a:solidFill>
              </a:rPr>
              <a:t>What Are They Doing?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199" y="914400"/>
            <a:ext cx="8991600" cy="563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199" y="914399"/>
            <a:ext cx="89916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1" y="914400"/>
            <a:ext cx="8915401" cy="563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53" y="914400"/>
            <a:ext cx="8852053" cy="563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199" y="914400"/>
            <a:ext cx="8839200" cy="563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" y="914399"/>
            <a:ext cx="8915399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97818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I:\prac\IMAGES\Purchased Images\Blank chalkbo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850" y="0"/>
            <a:ext cx="10302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 anchor="t"/>
          <a:lstStyle/>
          <a:p>
            <a:pPr algn="ctr" eaLnBrk="1" hangingPunct="1"/>
            <a:r>
              <a:rPr lang="en-US" altLang="en-US" sz="3200" u="sng" dirty="0" smtClean="0">
                <a:solidFill>
                  <a:schemeClr val="bg1"/>
                </a:solidFill>
              </a:rPr>
              <a:t>How Are They Doing?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66800"/>
            <a:ext cx="9221787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799"/>
            <a:ext cx="9221786" cy="624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221786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9025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I:\prac\IMAGES\Purchased Images\Blank chalkbo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850" y="0"/>
            <a:ext cx="10302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76200" y="228600"/>
            <a:ext cx="9067800" cy="1143000"/>
          </a:xfrm>
        </p:spPr>
        <p:txBody>
          <a:bodyPr anchor="t"/>
          <a:lstStyle/>
          <a:p>
            <a:pPr algn="ctr" eaLnBrk="1" hangingPunct="1"/>
            <a:r>
              <a:rPr lang="en-US" altLang="en-US" sz="3200" u="sng" dirty="0" smtClean="0">
                <a:solidFill>
                  <a:schemeClr val="bg1"/>
                </a:solidFill>
              </a:rPr>
              <a:t>Facebook – A Treasure Trove of Information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914400"/>
            <a:ext cx="8010525" cy="517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220200" cy="550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220200" cy="550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96458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I:\prac\IMAGES\Purchased Images\Blank chalkbo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850" y="0"/>
            <a:ext cx="10302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76200" y="228600"/>
            <a:ext cx="9067800" cy="1143000"/>
          </a:xfrm>
        </p:spPr>
        <p:txBody>
          <a:bodyPr anchor="t"/>
          <a:lstStyle/>
          <a:p>
            <a:pPr algn="ctr" eaLnBrk="1" hangingPunct="1"/>
            <a:r>
              <a:rPr lang="en-US" altLang="en-US" sz="3200" u="sng" dirty="0" smtClean="0">
                <a:solidFill>
                  <a:schemeClr val="bg1"/>
                </a:solidFill>
              </a:rPr>
              <a:t>Who Sees What You Post on Other Profiles/Pages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71600"/>
            <a:ext cx="7848600" cy="489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0"/>
            <a:ext cx="7848600" cy="467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8001000" cy="489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8153400" cy="489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524000"/>
            <a:ext cx="8229599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59691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I:\prac\IMAGES\Purchased Images\Blank chalkbo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850" y="0"/>
            <a:ext cx="10302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 anchor="t"/>
          <a:lstStyle/>
          <a:p>
            <a:pPr algn="ctr" eaLnBrk="1" hangingPunct="1"/>
            <a:endParaRPr lang="en-US" altLang="en-US" sz="3200" u="sng" dirty="0" smtClean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3284"/>
            <a:ext cx="86868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44937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I:\prac\IMAGES\Purchased Images\Blank chalkbo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850" y="0"/>
            <a:ext cx="10302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 anchor="t"/>
          <a:lstStyle/>
          <a:p>
            <a:pPr algn="ctr" eaLnBrk="1" hangingPunct="1"/>
            <a:endParaRPr lang="en-US" altLang="en-US" sz="3200" u="sng" dirty="0" smtClean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152400"/>
            <a:ext cx="9906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1130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I:\prac\IMAGES\Purchased Images\Blank chalkbo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850" y="0"/>
            <a:ext cx="10302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 anchor="t"/>
          <a:lstStyle/>
          <a:p>
            <a:pPr algn="ctr" eaLnBrk="1" hangingPunct="1"/>
            <a:endParaRPr lang="en-US" altLang="en-US" sz="3200" u="sng" dirty="0" smtClean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228600"/>
            <a:ext cx="9448800" cy="640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32649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I:\prac\IMAGES\Purchased Images\Blank chalkbo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850" y="0"/>
            <a:ext cx="10302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itle 1"/>
          <p:cNvSpPr>
            <a:spLocks noGrp="1"/>
          </p:cNvSpPr>
          <p:nvPr>
            <p:ph type="title"/>
          </p:nvPr>
        </p:nvSpPr>
        <p:spPr>
          <a:xfrm>
            <a:off x="-318248" y="228600"/>
            <a:ext cx="9690848" cy="1143000"/>
          </a:xfrm>
        </p:spPr>
        <p:txBody>
          <a:bodyPr anchor="t"/>
          <a:lstStyle/>
          <a:p>
            <a:pPr algn="ctr" eaLnBrk="1" hangingPunct="1"/>
            <a:endParaRPr lang="en-US" altLang="en-US" sz="3200" u="sng" dirty="0" smtClean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304800"/>
            <a:ext cx="9677400" cy="624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I:\prac\IMAGES\Purchased Images\Blank chalkbo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850" y="0"/>
            <a:ext cx="10302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 anchor="t"/>
          <a:lstStyle/>
          <a:p>
            <a:pPr algn="ctr" eaLnBrk="1" hangingPunct="1"/>
            <a:endParaRPr lang="en-US" altLang="en-US" sz="3200" u="sng" dirty="0" smtClean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228600"/>
            <a:ext cx="9525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83139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I:\prac\IMAGES\Purchased Images\Blank chalkbo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850" y="0"/>
            <a:ext cx="10302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 anchor="t"/>
          <a:lstStyle/>
          <a:p>
            <a:pPr algn="ctr" eaLnBrk="1" hangingPunct="1"/>
            <a:endParaRPr lang="en-US" altLang="en-US" sz="3200" u="sng" dirty="0" smtClean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228600"/>
            <a:ext cx="92964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562225"/>
            <a:ext cx="551497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827" y="4724400"/>
            <a:ext cx="18478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45741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I:\prac\IMAGES\Purchased Images\Blank chalkbo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850" y="0"/>
            <a:ext cx="10302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 anchor="t"/>
          <a:lstStyle/>
          <a:p>
            <a:pPr algn="ctr" eaLnBrk="1" hangingPunct="1"/>
            <a:endParaRPr lang="en-US" altLang="en-US" sz="3200" u="sng" dirty="0" smtClean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8392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10293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I:\prac\IMAGES\Purchased Images\Blank chalkbo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850" y="0"/>
            <a:ext cx="10302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 anchor="t"/>
          <a:lstStyle/>
          <a:p>
            <a:pPr algn="ctr" eaLnBrk="1" hangingPunct="1"/>
            <a:endParaRPr lang="en-US" altLang="en-US" sz="3200" u="sng" dirty="0" smtClean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916305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81327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I:\prac\IMAGES\Purchased Images\Blank chalkbo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850" y="0"/>
            <a:ext cx="10302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 anchor="t"/>
          <a:lstStyle/>
          <a:p>
            <a:pPr algn="ctr" eaLnBrk="1" hangingPunct="1"/>
            <a:endParaRPr lang="en-US" altLang="en-US" sz="3200" u="sng" dirty="0" smtClean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6868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25201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I:\prac\IMAGES\Purchased Images\Blank chalkbo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0"/>
            <a:ext cx="10302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 anchor="t"/>
          <a:lstStyle/>
          <a:p>
            <a:pPr algn="ctr" eaLnBrk="1" hangingPunct="1"/>
            <a:endParaRPr lang="en-US" altLang="en-US" sz="3200" u="sng" dirty="0" smtClean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3726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8600"/>
            <a:ext cx="9372598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3726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228600"/>
            <a:ext cx="9296399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9296398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96065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I:\prac\IMAGES\Purchased Images\Blank chalkbo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850" y="0"/>
            <a:ext cx="10302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 anchor="t"/>
          <a:lstStyle/>
          <a:p>
            <a:pPr algn="ctr" eaLnBrk="1" hangingPunct="1"/>
            <a:endParaRPr lang="en-US" altLang="en-US" sz="3200" u="sng" dirty="0" smtClean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3363"/>
            <a:ext cx="9220200" cy="639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3363"/>
            <a:ext cx="9220200" cy="639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38241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I:\prac\IMAGES\Purchased Images\Blank chalkbo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617" y="0"/>
            <a:ext cx="10302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 anchor="t"/>
          <a:lstStyle/>
          <a:p>
            <a:pPr algn="ctr" eaLnBrk="1" hangingPunct="1"/>
            <a:r>
              <a:rPr lang="en-US" altLang="en-US" sz="3200" u="sng" dirty="0" smtClean="0">
                <a:solidFill>
                  <a:schemeClr val="bg1"/>
                </a:solidFill>
              </a:rPr>
              <a:t>POSTS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838200"/>
            <a:ext cx="9031288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304800"/>
            <a:ext cx="9031750" cy="6328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04800"/>
            <a:ext cx="910795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04800"/>
            <a:ext cx="9107949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304800"/>
            <a:ext cx="8955087" cy="6328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77" y="304800"/>
            <a:ext cx="9206172" cy="6328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304800"/>
            <a:ext cx="9031749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77" y="304801"/>
            <a:ext cx="9206172" cy="6328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77" y="156703"/>
            <a:ext cx="962977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91816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I:\prac\IMAGES\Purchased Images\Blank chalkbo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850" y="0"/>
            <a:ext cx="10302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 anchor="t"/>
          <a:lstStyle/>
          <a:p>
            <a:pPr algn="ctr" eaLnBrk="1" hangingPunct="1"/>
            <a:r>
              <a:rPr lang="en-US" altLang="en-US" sz="3200" u="sng" dirty="0" smtClean="0">
                <a:solidFill>
                  <a:schemeClr val="bg1"/>
                </a:solidFill>
              </a:rPr>
              <a:t>POSTS ON A DESKTOP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213" y="914400"/>
            <a:ext cx="9753599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17449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I:\prac\IMAGES\Purchased Images\Blank chalkbo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850" y="0"/>
            <a:ext cx="10302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 anchor="t"/>
          <a:lstStyle/>
          <a:p>
            <a:pPr algn="ctr" eaLnBrk="1" hangingPunct="1"/>
            <a:r>
              <a:rPr lang="en-US" altLang="en-US" sz="3200" u="sng" dirty="0" smtClean="0">
                <a:solidFill>
                  <a:schemeClr val="bg1"/>
                </a:solidFill>
              </a:rPr>
              <a:t>POST MANIPULATION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58" y="2438400"/>
            <a:ext cx="86868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" y="971550"/>
            <a:ext cx="93726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1550"/>
            <a:ext cx="9377516" cy="541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" y="971550"/>
            <a:ext cx="9370142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" y="971549"/>
            <a:ext cx="9375058" cy="541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76126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I:\prac\IMAGES\Purchased Images\Blank chalkbo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850" y="0"/>
            <a:ext cx="10302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itle 1"/>
          <p:cNvSpPr>
            <a:spLocks noGrp="1"/>
          </p:cNvSpPr>
          <p:nvPr>
            <p:ph type="title"/>
          </p:nvPr>
        </p:nvSpPr>
        <p:spPr>
          <a:xfrm>
            <a:off x="-318248" y="228600"/>
            <a:ext cx="9690848" cy="1143000"/>
          </a:xfrm>
        </p:spPr>
        <p:txBody>
          <a:bodyPr anchor="t"/>
          <a:lstStyle/>
          <a:p>
            <a:pPr algn="ctr" eaLnBrk="1" hangingPunct="1"/>
            <a:endParaRPr lang="en-US" altLang="en-US" sz="3200" u="sng" dirty="0" smtClean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28600"/>
            <a:ext cx="94488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52460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I:\prac\IMAGES\Purchased Images\Blank chalkbo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850" y="0"/>
            <a:ext cx="10302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 anchor="t"/>
          <a:lstStyle/>
          <a:p>
            <a:pPr algn="ctr" eaLnBrk="1" hangingPunct="1"/>
            <a:r>
              <a:rPr lang="en-US" altLang="en-US" sz="3200" u="sng" dirty="0" smtClean="0">
                <a:solidFill>
                  <a:schemeClr val="bg1"/>
                </a:solidFill>
              </a:rPr>
              <a:t>Content Hiding and Deletion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990600"/>
            <a:ext cx="94488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990600"/>
            <a:ext cx="94488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990599"/>
            <a:ext cx="9448800" cy="548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62181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I:\prac\IMAGES\Purchased Images\Blank chalkbo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850" y="0"/>
            <a:ext cx="10302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 anchor="t"/>
          <a:lstStyle/>
          <a:p>
            <a:pPr algn="ctr" eaLnBrk="1" hangingPunct="1"/>
            <a:r>
              <a:rPr lang="en-US" altLang="en-US" sz="3200" u="sng" dirty="0" smtClean="0">
                <a:solidFill>
                  <a:schemeClr val="bg1"/>
                </a:solidFill>
              </a:rPr>
              <a:t>Content Extraction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9250496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9250496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19225"/>
            <a:ext cx="9098096" cy="5133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19225"/>
            <a:ext cx="9098095" cy="5133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902189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9021895" cy="5486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9098094" cy="5486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799"/>
            <a:ext cx="9098094" cy="5486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33450"/>
            <a:ext cx="9098094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949873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I:\prac\IMAGES\Purchased Images\Blank chalkbo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850" y="0"/>
            <a:ext cx="10302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 anchor="t"/>
          <a:lstStyle/>
          <a:p>
            <a:pPr algn="ctr" eaLnBrk="1" hangingPunct="1"/>
            <a:r>
              <a:rPr lang="en-US" altLang="en-US" sz="3200" u="sng" dirty="0" smtClean="0">
                <a:solidFill>
                  <a:schemeClr val="bg1"/>
                </a:solidFill>
              </a:rPr>
              <a:t>Content Extraction – Download Your Data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914400"/>
            <a:ext cx="8794721" cy="547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8686799" cy="547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914404"/>
            <a:ext cx="8686801" cy="5431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84" y="1121977"/>
            <a:ext cx="8686799" cy="5268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62" y="963221"/>
            <a:ext cx="8763001" cy="5431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79" y="1295400"/>
            <a:ext cx="8416829" cy="5114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82" y="1013311"/>
            <a:ext cx="8168019" cy="5280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69" y="1023039"/>
            <a:ext cx="8604394" cy="5452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64" y="800409"/>
            <a:ext cx="8373437" cy="5557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60" y="973498"/>
            <a:ext cx="8293040" cy="546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83" y="1067029"/>
            <a:ext cx="8608887" cy="5327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62" y="914400"/>
            <a:ext cx="8582608" cy="5556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28" y="839809"/>
            <a:ext cx="8582608" cy="5403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69" y="930353"/>
            <a:ext cx="8686801" cy="550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44147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I:\prac\IMAGES\Purchased Images\Blank chalkbo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850" y="0"/>
            <a:ext cx="10302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 anchor="t"/>
          <a:lstStyle/>
          <a:p>
            <a:pPr algn="ctr" eaLnBrk="1" hangingPunct="1"/>
            <a:r>
              <a:rPr lang="en-US" altLang="en-US" sz="3200" u="sng" dirty="0" smtClean="0">
                <a:solidFill>
                  <a:schemeClr val="bg1"/>
                </a:solidFill>
              </a:rPr>
              <a:t>Content Extraction – Activity Log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042988"/>
            <a:ext cx="9448800" cy="543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042987"/>
            <a:ext cx="9525000" cy="543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074461"/>
            <a:ext cx="9525000" cy="540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881349"/>
            <a:ext cx="96012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881349"/>
            <a:ext cx="9601199" cy="5738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298283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I:\prac\IMAGES\Purchased Images\Blank chalkbo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850" y="0"/>
            <a:ext cx="10302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itle 1"/>
          <p:cNvSpPr>
            <a:spLocks noGrp="1"/>
          </p:cNvSpPr>
          <p:nvPr>
            <p:ph type="title"/>
          </p:nvPr>
        </p:nvSpPr>
        <p:spPr>
          <a:xfrm>
            <a:off x="-152400" y="228600"/>
            <a:ext cx="9296400" cy="1143000"/>
          </a:xfrm>
        </p:spPr>
        <p:txBody>
          <a:bodyPr anchor="t"/>
          <a:lstStyle/>
          <a:p>
            <a:pPr algn="ctr" eaLnBrk="1" hangingPunct="1"/>
            <a:endParaRPr lang="en-US" altLang="en-US" sz="3600" u="sng" dirty="0" smtClean="0">
              <a:solidFill>
                <a:schemeClr val="bg1"/>
              </a:solidFill>
            </a:endParaRPr>
          </a:p>
        </p:txBody>
      </p:sp>
      <p:sp>
        <p:nvSpPr>
          <p:cNvPr id="29700" name="AutoShape 2" descr="data:image/jpeg;base64,/9j/4AAQSkZJRgABAQAAAQABAAD/2wCEAAkGBxQHBg4UBxMQFRQVEA0WFRYWFRUUGhsZGR0iGRkXFxcYHSgnGRosHBQTITIjJSorMC4uFx8zOTMsNygvOiwBCgoKDg0OGhAQGywlHyA3Ny00MTQ2MDQsMjAsLDQsLCwsKywsLC8sMC0sNCw0LCwsLCwsLCw0LCwsLCwsLCw0Nf/AABEIAOEA4QMBEQACEQEDEQH/xAAcAAEAAQUBAQAAAAAAAAAAAAAABwMEBQYIAgH/xABIEAACAQICAgwKBwYGAwAAAAAAAQIDBAURBjEHEiE1NkFRcXN0sbITFFNhgYORkqHRF1JUYpOz0iIyM4KiwRUkQsLh8DRjcv/EABoBAQACAwEAAAAAAAAAAAAAAAAFBgECAwT/xAAyEQEAAQIDBQYFBAMBAAAAAAAAAQIDBDNxBRESMlETITFBgbEVUmGh8CI0QpEUI+HR/9oADAMBAAIRAxEAPwCRtNdLlgFNU7VKVeSzSeqC+tLlevJf9frw2Gm73z4PBjcbFiOGnvqlFWI4xXxObd9VqTz4m8o+iK3F6ES9FqijlhXrl+5c56plYnRxAAAAAAAAAAAAAAAAAAAAAAAAAAAurHE62HzTsatSD+7Jpelan6TSu3TXzRvdbd65b5JmEn6D6af4xNUcS2qrZPayW4p5a9zillu8j3dRE4rCdn+qnwT2Bx/bfor5vdup4km5+xq+eJ4tXqzee3qSa/8AnVFeiKS9BYrVHBRFPRT79ztLlVfVZHRxAAAAAAAAAAAAAAAAAAAAAAAAAAAAAKlrcStLmE6DylCUZRfnTzRrVTFUTE+beiuaKoqjxhKn0i0fqP2kP/hVrF8StdUTk0rQAAAAAAAAAAAAAAAAAAAAAAAAAAAAAAGBUDVTMtgAAAAVba2ndTytYTm+SEXJ+xGtVUU+Mt6aKq+6mN64rYPcUIZ17e4iuV0ppe1o1i7RPhVH9t5w92I3zTP9Ssjo4gAAAAAAAAAAAAAAAAAAAAAAwKgaqZlsAAAG56DaG/4yvDYlmqOb2sVuObWvd4o8W5rPDisV2f6afFKYHAdr+uvl90qWdpCyoKFnCEIrUopJfAiaqpqnfMrBRRTRG6mN0K5q2a3pNodQxulKUIxp1t3KpFZZv76X7y8+s9NnFV256w8WJwNu9G/dunr/AOodxCynh17UpXa2s4Sya/uuVNZNPzk1RXFdMVR4SrVy3Vbqmirxhbm7mAAAAAAAAAAAAAAAAAAAAMCoGqmZbAAC4w+1d9f0acNdSpThnybZ5Z/E0rq4aZq6Olqjjrinq6BtbeNpbQhbrKMIxjFciW4iu1VTVO+fNcKaYpiKY8IVTDYAARzst4alC3uILdzdKfn3HKPsyn7USWz7nfNHqhdr2o3U3I0RuSiDAAAAAAAAAAAAAAAAAAAAGBUDVTMtgABldFKqo6S2bnq8PSXteX9zjiI32qtHpwcxF+iZ6p5K+toAAAaXsr1FHR2mnrlcU8vRGTf/AHzntwEf7J0Rm1Z3WYj6olJlXAAAAAAAAAAAAAAAAAAAABgVA1UzLYAAIvayTjmmtTRhmJ3J00Sx2OPYTCaa8JFKNWPJLly5HrX/AAyBxFmbVe7y8lrwmIi/birz82aOD1AACHdkXH1jGLKFq86VHbRTWqUn+9Jcq3ElzN8ZNYOz2dG+fGVa2jiYu3OGnwp92pnsRwAAAAAAAAAAAAAAAAAAAAwKgaqZlsAAAF7hOK1cHvFUsJuMtT4019WS40c7lum5G6p2s3q7VXFRKRML2TKVSCWKUpwlxuH7cefJ5Nc26RtzZ9Uck701a2tRPPG72X9fZFs6cM6bqzfIoNd7JHOMDdno7VbTsRHdMy03SbTyti9KVOzXgaTzTyec5LkcuJeZe1ntsYOm3O+rvlF4raVd2OGnuj7tRPajQAAAAAAAAAAAAAAAAAAAAAwKgaqZlsAAAAAAAAAAAAAAAAAAAAAAAAAAAAAABgVA1UzLYAAAN3wrY7liOG0asbiMVUpwnl4NvLNZ5Z7bdPBcx0UVTTw+CWtbLm5RFXF4rv6Lp/aYfhP9Rp8Rj5XT4PPzfY+i6f2mH4T/AFD4jHynwefm+x9F0/tMPwn+ofEY+U+Dz832anpNgjwDE/BTmpvaQlmltdee5lm+Q9li92tPFu3I7FYfsK+DfvYk7PMqWtHxi5pwTy204Rz5M3ln8TWqd0TLeiniqinq376Lp/aYfhP9RH/EY+VL/B5+b7H0XT+0w/Cf6h8Rj5T4PPzfY+i6f2mH4T/UPiMfKfB5+b7KdxsZTo0JydzB7WMnl4N8Sz+sZjaETO7hYq2RMRv4vs0EkUMzOA6M3GOy/wAlDKGeTqS/ZgvT/qfNmcLuIotc0971YfB3b/LHd18m94bsZ0KMU8RqVKj5I5U4/wB38UR9ePrnljcl7Wybcc8zP2ZqloVY0luW8XzynLtkcJxd6f5PTTgMPH8SpoVY1Fu28VzSnHskIxd6P5MzgMPP8WLvtja1rr/KyrUnxZSU16VLd+J1px9yPHdLz17Ks1cu+GnY7oJc4VFyopVqa1ygntkuVw1+zM9trGW6+6e6Ubf2bdtd8d8fnk1Y9iOAAAAAMCoGqmZbAAABO+iPBiy6vR7Cv4jNq1W7C5NGkMucXoAAEQbKXCn1FHtZM4DK9Vc2rn+jUD2oxdYVvpb9NR7yOdzknR1s5lOsOhCuriAALfEd763R1Oxm1PNDWvllFegeh/8AjDVbEU/AJ/sx1eEa1/yrV59RLYvFdn+mnx9kBgMD2v8Asr5fdLNGlGhSjGilGKSSSSSSXEktSIiZmZ3ysERFMboezDIAAAANC0+0Ojc0Z3GFRyqLOVSEVuTXHJL6/H5+fXIYTFTE8FfgicfgYqibluO/z+v/AFFxLK+AAAAwKgaqZlsAAAE76I8GLLq9HsK/iM2rVbsLk0aQy5xegAARBspcKfUUe1kzgMr1Vzauf6NQPajF1hW+lv01HvI53OSdHWzmU6w6EK6uIAA8VqarUZRlnlKMk8vPuGYndO9iY3xuebW3jaW0IW6SjCMYxS4ktxCqqap3yxTTFMRTHhCqYbAAAAAAAIU09wZYPj8/ArKnUXhIciz/AHormefoaJzCXe0t9/jHcq+0LHZXu7wnva4ep4QAAMCoGqmZbAAABO+iPBiy6vR7Cv4jNq1W7C5NGkMucXoAAEQbKXCn1FHtZM4DK9Vc2rn+jUD2oxdYVvpb9NR7yOdzknR1s5lOsOhCuriAAAADzUmqcG6jSS1tvJe0RG9iZiPFYSx61jPJ3NtnyeFh8zp2Nz5Z/py/yLO/dxR/cL2jWjXp50JRkuWLTXtRpMTHi6xVE98KhhkAAANH2V7Hw2CUqsVu0qqTf3ZrJ/1KB7sBXuuTT1Re1bfFairpPuikmFdAAAwPYavBlsAAAE76I8GLLq9HsK/iM2rVbsLk0aQy5xegAARBspcKfUUe1kzgMr1Vzauf6NQPajF1hW+lv01HvI53OSdHWzmU6w6EK6uIAAAYXSvH46PYY5zW2nJ7WnDllyv7q1v/AJO9izN2rc82KxMWKOKfHyQzi2L1sYruWIVJS3dxaorzRjqRN27VFuN1MKxexFy7O+uVidHFd4XidXCrlTw+coS3M8tT80lqkuc53LdNcbqodbV6u1VxUSmrRXHY6QYTGpFJST2tSPJJcnmaaa5yDv2ZtV8K0YXERft8Xn5sycXpAAGD03oeM6KXifFT2/uNT/2nfC1brtLy42nisVx9PbvQaT6pgAAYHsNXgy2AAACd9EeDFl1ej2FfxGbVqt2FyaNIZc4vQAAIg2UuFPqKPayZwGV6q5tXP9GoHtRi6wrfS36aj3kc7nJOjrZzKdYdCFdXEAAAIe2TcQd3pLKGf7NGEIpedrbSfxS/lJnA0cNrf1Vval2ar3D5UtSPajQABvOxNeOljNak9VSltv5oNZfCUvYR+0Kd9EVdEvsmvdcqp6x7JVIlPgACwx+HhMCu0+O3uF/SzpandXTP1cr8b7VUfSfZABYlOAAAwPYavBlsAAAE76I8GLLq9HsK/iM2rVbsLk0aQy5xegAARBspcKfUUe1kzgMr1Vzauf6NQPajF1hW+lv01HvI53OSdHWzmU6w6EK6uIAAAQJpPV8NpHet/abhehSaXwSLBYjdbp0VHFVb71c/WWMOzzgADZdjie00vt/Oq6/ob/seTGx/pn883v2bO7EU/Xf7JpIRZwABaYtvXcdDW7rN6OaGl3knRz2tRY1NfQwADAqBqpmWwAAATvojwYsur0ewr+IzatVuwuTRpDLnF6AABEGylwp9RR7WTOAyvVXNq5/o1A9qMXWFb6W/TUe8jnc5J0dbOZTrDoQrq4gAABz/AI9v5d9Zue+yxWuSnSFPxGbVrKxOjiAANi2PeGNpz1vy5HlxmTV+eb3bO/c0+vtKbCDWgAAWmLb13HQ1u6zajmhpc5J0c9rUWRTX0MAAwKgaqZlsAAAE76I8GLLq9HsK/iM2rVbsLk0aQy5xegAARBspcKfUUe1kzgMr1Vzauf6NQPajF1hW+lv01HvI53OSdHWzmU6w6EK6uIAAAc/49v5d9Zue+yxWuSnSFPxGbVrKxOjiAANi2PeGNpz1vy5HlxmTV+eb3bO/c0+vtKbCDWgAAWmLb13HQ1u6zajmhpc5J0c9rUWRTX0MAAwKgaqZlsAAAE76I8GLLq9HsK/iM2rVbsLk0aQy5xegAARBspcKfUUe1kzgMr1Vzauf6NQPajF1hW+lv01HvI53OSdHWzmU6w6EK6uIAAAc/wCPb+XfWbnvssVrkp0hT8Rm1aysTo4gADYtj3hjac9b8uR5cZk1fnm92zv3NPr7Smwg1oAAFpi29dx0Nbus2o5oaXOSdHPa1FkU19DAAMD2GrwZbAAABO+iPBiy6vR7Cv4jNq1W7C5NGkMucXoAAEQbKXCn1FHtZM4DK9Vc2rn+jUD2oxdYVvpb9NR7yOdzknR1s5lOsOhCuriAAAHP+Pb+3fWbnvssVrLp0U/EZtWs+6xOjiAANi2PeGNpz1vy5HlxmTV+eb3bO/c0+vtKbCDWgAAWmLb13HQ1u6zajmhpc5J0c9rUWRTX0MAAwKgaqZlsAAAE76I8GLLq9HsK/iM2rVbsLk0aQy5xegAARBspcKfUUe1kzgMr1Vzauf6NQPajF1hW+lv01HvI53OSdHWzmU6w6EK6uIAAAc/49v5d9Zue+yxWsunSFPxGbVrKxOjiAANi2PeGNpz1vy5HlxmTV+eb3bO/c0+vtKbCDWgAAWmLb13HQ1u6zajmhpc5J0c9rUWRTX0MAAwKgaqZlsAAAE76I8GLLq9HsK/iM2rVbsLk0aQy5xegAARBspcKfUUe1kzgMr1Vzauf6NQPajF1hW+lv01HvI53OSdHWzmU6w6EK6uIAAAc/wCPb+XfWbnvssVrkp0hT8Rm1aysTo4gADYtj3hjac9b8uR5cZk1fnm92zv3NPr7Smwg1oAAFpi29dx0Nbus2o5oaXOSdHPa1FkU19DAAMCoGqmZbAAABOGil7Tho1ZqdSmmqFLNOUU9XOQN+mrtau7zWzC10xZo7/KGV8fpeVpe/H5nHgq6O/aU9YPH6XlaXvx+Y4Kuh2lPWDx+l5Wl78fmOCrodpT1hE2ybVjW0mzoyjJeApbqaa1vkJjAxMWu/qr21Jib3d0amexGrnC3lidDPy1HvI0uckutnMp1hPnj9LytL34/Mr3BV0W7tKesHj9LytL34/McFXQ7SnrB4/S8rS9+PzHBV0O0p6weP0vK0vfj8xwVdDtKesIHxx7bG7tx3U7i4yf87LBa5KdIVK/m1aysjo4gADYNAaipaXWrqNJJ1s23kv4cuNnmxcb7NW7873t2fMRiKd/19pTL4/S8rS9+PzITgq6LN2lPWDx+l5Wl78fmOCrodpT1g8fpeVpe/H5jgq6HaU9YWuKX1KWGV9rUp/wqv+uP1X5zaiirijuaXK6eCe+PBAa1FiVB9DAAMCoGqmZbAAAB8DJkAyAZAfQwAAPmQZMgGQDID6GAAAAAfMgyZAMgGQH0MAAAYHsNXgy2AAAAAAAAAAAAAAAAAAAAAAAAAAAAAAAwPYaq2KWbw/Eq1KprhUnH2PcfpWT9Jrbr46Yq6u1232dc0dFsbuYAAAAAAAAAAAAAAAAAAAAAAAAAAAAB6pU3WqxjSWcpSikuVvcS9piZiI3y2piap3R5pI+jX/2L4/Mif8+pPfCra/080OeMPw+G5eGSSlHcW3S1bvFJat3WsuQxhMV2f6avD2b4/A9t+ujm90V3VtO0rOF1CUJLXGScX7GS1NUVRviVfroqondVG6VI2aAAAAAAAAAAAAAAAAAAAAAAAAAAAe6NKVeqo0IylJ6oxTbfMlrMTMRG+W1NM1TuiEl6B6Fysq8bjF1lNfw6eva/el5+RcXPqi8Xi4qjgo8OqcwGAmie0uePlCQCOTABpmydvRDnfYevB88PBtDJlEhNqwAAAAAAAAAAAAAAAAAAAAAAAAAAYEnbFP8A49bmj2sicfzLDsvLSAjwJUA//9k="/>
          <p:cNvSpPr>
            <a:spLocks noChangeAspect="1" noChangeArrowheads="1"/>
          </p:cNvSpPr>
          <p:nvPr/>
        </p:nvSpPr>
        <p:spPr bwMode="auto">
          <a:xfrm>
            <a:off x="1174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alibri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160337"/>
            <a:ext cx="9026526" cy="639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60338"/>
            <a:ext cx="9331325" cy="639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160337"/>
            <a:ext cx="9178925" cy="639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160337"/>
            <a:ext cx="9178925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92733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I:\prac\IMAGES\Purchased Images\Blank chalkbo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850" y="0"/>
            <a:ext cx="10302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itle 1"/>
          <p:cNvSpPr>
            <a:spLocks noGrp="1"/>
          </p:cNvSpPr>
          <p:nvPr>
            <p:ph type="title"/>
          </p:nvPr>
        </p:nvSpPr>
        <p:spPr>
          <a:xfrm>
            <a:off x="-152400" y="228600"/>
            <a:ext cx="9296400" cy="1143000"/>
          </a:xfrm>
        </p:spPr>
        <p:txBody>
          <a:bodyPr anchor="t"/>
          <a:lstStyle/>
          <a:p>
            <a:pPr algn="ctr" eaLnBrk="1" hangingPunct="1"/>
            <a:endParaRPr lang="en-US" altLang="en-US" sz="3600" u="sng" dirty="0" smtClean="0">
              <a:solidFill>
                <a:schemeClr val="bg1"/>
              </a:solidFill>
            </a:endParaRPr>
          </a:p>
        </p:txBody>
      </p:sp>
      <p:sp>
        <p:nvSpPr>
          <p:cNvPr id="29700" name="AutoShape 2" descr="data:image/jpeg;base64,/9j/4AAQSkZJRgABAQAAAQABAAD/2wCEAAkGBxQHBg4UBxMQFRQVEA0WFRYWFRUUGhsZGR0iGRkXFxcYHSgnGRosHBQTITIjJSorMC4uFx8zOTMsNygvOiwBCgoKDg0OGhAQGywlHyA3Ny00MTQ2MDQsMjAsLDQsLCwsKywsLC8sMC0sNCw0LCwsLCwsLCw0LCwsLCwsLCw0Nf/AABEIAOEA4QMBEQACEQEDEQH/xAAcAAEAAQUBAQAAAAAAAAAAAAAABwMEBQYIAgH/xABIEAACAQICAgwKBwYGAwAAAAAAAQIDBAURBjEHEiE1NkFRcXN0sbITFFNhgYORkqHRF1JUYpOz0iIyM4KiwRUkQsLh8DRjcv/EABoBAQACAwEAAAAAAAAAAAAAAAAFBgECAwT/xAAyEQEAAQIDBQYFBAMBAAAAAAAAAQIDBDNxBRESMlETITFBgbEVUmGh8CI0QpEUI+HR/9oADAMBAAIRAxEAPwCRtNdLlgFNU7VKVeSzSeqC+tLlevJf9frw2Gm73z4PBjcbFiOGnvqlFWI4xXxObd9VqTz4m8o+iK3F6ES9FqijlhXrl+5c56plYnRxAAAAAAAAAAAAAAAAAAAAAAAAAAAurHE62HzTsatSD+7Jpelan6TSu3TXzRvdbd65b5JmEn6D6af4xNUcS2qrZPayW4p5a9zillu8j3dRE4rCdn+qnwT2Bx/bfor5vdup4km5+xq+eJ4tXqzee3qSa/8AnVFeiKS9BYrVHBRFPRT79ztLlVfVZHRxAAAAAAAAAAAAAAAAAAAAAAAAAAAAAKlrcStLmE6DylCUZRfnTzRrVTFUTE+beiuaKoqjxhKn0i0fqP2kP/hVrF8StdUTk0rQAAAAAAAAAAAAAAAAAAAAAAAAAAAAAAGBUDVTMtgAAAAVba2ndTytYTm+SEXJ+xGtVUU+Mt6aKq+6mN64rYPcUIZ17e4iuV0ppe1o1i7RPhVH9t5w92I3zTP9Ssjo4gAAAAAAAAAAAAAAAAAAAAAAwKgaqZlsAAAG56DaG/4yvDYlmqOb2sVuObWvd4o8W5rPDisV2f6afFKYHAdr+uvl90qWdpCyoKFnCEIrUopJfAiaqpqnfMrBRRTRG6mN0K5q2a3pNodQxulKUIxp1t3KpFZZv76X7y8+s9NnFV256w8WJwNu9G/dunr/AOodxCynh17UpXa2s4Sya/uuVNZNPzk1RXFdMVR4SrVy3Vbqmirxhbm7mAAAAAAAAAAAAAAAAAAAAMCoGqmZbAAC4w+1d9f0acNdSpThnybZ5Z/E0rq4aZq6Olqjjrinq6BtbeNpbQhbrKMIxjFciW4iu1VTVO+fNcKaYpiKY8IVTDYAARzst4alC3uILdzdKfn3HKPsyn7USWz7nfNHqhdr2o3U3I0RuSiDAAAAAAAAAAAAAAAAAAAAGBUDVTMtgABldFKqo6S2bnq8PSXteX9zjiI32qtHpwcxF+iZ6p5K+toAAAaXsr1FHR2mnrlcU8vRGTf/AHzntwEf7J0Rm1Z3WYj6olJlXAAAAAAAAAAAAAAAAAAAABgVA1UzLYAAIvayTjmmtTRhmJ3J00Sx2OPYTCaa8JFKNWPJLly5HrX/AAyBxFmbVe7y8lrwmIi/birz82aOD1AACHdkXH1jGLKFq86VHbRTWqUn+9Jcq3ElzN8ZNYOz2dG+fGVa2jiYu3OGnwp92pnsRwAAAAAAAAAAAAAAAAAAAAwKgaqZlsAAAF7hOK1cHvFUsJuMtT4019WS40c7lum5G6p2s3q7VXFRKRML2TKVSCWKUpwlxuH7cefJ5Nc26RtzZ9Uck701a2tRPPG72X9fZFs6cM6bqzfIoNd7JHOMDdno7VbTsRHdMy03SbTyti9KVOzXgaTzTyec5LkcuJeZe1ntsYOm3O+rvlF4raVd2OGnuj7tRPajQAAAAAAAAAAAAAAAAAAAAAwKgaqZlsAAAAAAAAAAAAAAAAAAAAAAAAAAAAAABgVA1UzLYAAAN3wrY7liOG0asbiMVUpwnl4NvLNZ5Z7bdPBcx0UVTTw+CWtbLm5RFXF4rv6Lp/aYfhP9Rp8Rj5XT4PPzfY+i6f2mH4T/AFD4jHynwefm+x9F0/tMPwn+ofEY+U+Dz832anpNgjwDE/BTmpvaQlmltdee5lm+Q9li92tPFu3I7FYfsK+DfvYk7PMqWtHxi5pwTy204Rz5M3ln8TWqd0TLeiniqinq376Lp/aYfhP9RH/EY+VL/B5+b7H0XT+0w/Cf6h8Rj5T4PPzfY+i6f2mH4T/UPiMfKfB5+b7KdxsZTo0JydzB7WMnl4N8Sz+sZjaETO7hYq2RMRv4vs0EkUMzOA6M3GOy/wAlDKGeTqS/ZgvT/qfNmcLuIotc0971YfB3b/LHd18m94bsZ0KMU8RqVKj5I5U4/wB38UR9ePrnljcl7Wybcc8zP2ZqloVY0luW8XzynLtkcJxd6f5PTTgMPH8SpoVY1Fu28VzSnHskIxd6P5MzgMPP8WLvtja1rr/KyrUnxZSU16VLd+J1px9yPHdLz17Ks1cu+GnY7oJc4VFyopVqa1ygntkuVw1+zM9trGW6+6e6Ubf2bdtd8d8fnk1Y9iOAAAAAMCoGqmZbAAABO+iPBiy6vR7Cv4jNq1W7C5NGkMucXoAAEQbKXCn1FHtZM4DK9Vc2rn+jUD2oxdYVvpb9NR7yOdzknR1s5lOsOhCuriAALfEd763R1Oxm1PNDWvllFegeh/8AjDVbEU/AJ/sx1eEa1/yrV59RLYvFdn+mnx9kBgMD2v8Asr5fdLNGlGhSjGilGKSSSSSSXEktSIiZmZ3ysERFMboezDIAAAANC0+0Ojc0Z3GFRyqLOVSEVuTXHJL6/H5+fXIYTFTE8FfgicfgYqibluO/z+v/AFFxLK+AAAAwKgaqZlsAAAE76I8GLLq9HsK/iM2rVbsLk0aQy5xegAARBspcKfUUe1kzgMr1Vzauf6NQPajF1hW+lv01HvI53OSdHWzmU6w6EK6uIAA8VqarUZRlnlKMk8vPuGYndO9iY3xuebW3jaW0IW6SjCMYxS4ktxCqqap3yxTTFMRTHhCqYbAAAAAAAIU09wZYPj8/ArKnUXhIciz/AHormefoaJzCXe0t9/jHcq+0LHZXu7wnva4ep4QAAMCoGqmZbAAABO+iPBiy6vR7Cv4jNq1W7C5NGkMucXoAAEQbKXCn1FHtZM4DK9Vc2rn+jUD2oxdYVvpb9NR7yOdzknR1s5lOsOhCuriAAAADzUmqcG6jSS1tvJe0RG9iZiPFYSx61jPJ3NtnyeFh8zp2Nz5Z/py/yLO/dxR/cL2jWjXp50JRkuWLTXtRpMTHi6xVE98KhhkAAANH2V7Hw2CUqsVu0qqTf3ZrJ/1KB7sBXuuTT1Re1bfFairpPuikmFdAAAwPYavBlsAAAE76I8GLLq9HsK/iM2rVbsLk0aQy5xegAARBspcKfUUe1kzgMr1Vzauf6NQPajF1hW+lv01HvI53OSdHWzmU6w6EK6uIAAAYXSvH46PYY5zW2nJ7WnDllyv7q1v/AJO9izN2rc82KxMWKOKfHyQzi2L1sYruWIVJS3dxaorzRjqRN27VFuN1MKxexFy7O+uVidHFd4XidXCrlTw+coS3M8tT80lqkuc53LdNcbqodbV6u1VxUSmrRXHY6QYTGpFJST2tSPJJcnmaaa5yDv2ZtV8K0YXERft8Xn5sycXpAAGD03oeM6KXifFT2/uNT/2nfC1brtLy42nisVx9PbvQaT6pgAAYHsNXgy2AAACd9EeDFl1ej2FfxGbVqt2FyaNIZc4vQAAIg2UuFPqKPayZwGV6q5tXP9GoHtRi6wrfS36aj3kc7nJOjrZzKdYdCFdXEAAAIe2TcQd3pLKGf7NGEIpedrbSfxS/lJnA0cNrf1Vval2ar3D5UtSPajQABvOxNeOljNak9VSltv5oNZfCUvYR+0Kd9EVdEvsmvdcqp6x7JVIlPgACwx+HhMCu0+O3uF/SzpandXTP1cr8b7VUfSfZABYlOAAAwPYavBlsAAAE76I8GLLq9HsK/iM2rVbsLk0aQy5xegAARBspcKfUUe1kzgMr1Vzauf6NQPajF1hW+lv01HvI53OSdHWzmU6w6EK6uIAAAQJpPV8NpHet/abhehSaXwSLBYjdbp0VHFVb71c/WWMOzzgADZdjie00vt/Oq6/ob/seTGx/pn883v2bO7EU/Xf7JpIRZwABaYtvXcdDW7rN6OaGl3knRz2tRY1NfQwADAqBqpmWwAAATvojwYsur0ewr+IzatVuwuTRpDLnF6AABEGylwp9RR7WTOAyvVXNq5/o1A9qMXWFb6W/TUe8jnc5J0dbOZTrDoQrq4gAABz/AI9v5d9Zue+yxWuSnSFPxGbVrKxOjiAANi2PeGNpz1vy5HlxmTV+eb3bO/c0+vtKbCDWgAAWmLb13HQ1u6zajmhpc5J0c9rUWRTX0MAAwKgaqZlsAAAE76I8GLLq9HsK/iM2rVbsLk0aQy5xegAARBspcKfUUe1kzgMr1Vzauf6NQPajF1hW+lv01HvI53OSdHWzmU6w6EK6uIAAAc/49v5d9Zue+yxWuSnSFPxGbVrKxOjiAANi2PeGNpz1vy5HlxmTV+eb3bO/c0+vtKbCDWgAAWmLb13HQ1u6zajmhpc5J0c9rUWRTX0MAAwKgaqZlsAAAE76I8GLLq9HsK/iM2rVbsLk0aQy5xegAARBspcKfUUe1kzgMr1Vzauf6NQPajF1hW+lv01HvI53OSdHWzmU6w6EK6uIAAAc/wCPb+XfWbnvssVrkp0hT8Rm1aysTo4gADYtj3hjac9b8uR5cZk1fnm92zv3NPr7Smwg1oAAFpi29dx0Nbus2o5oaXOSdHPa1FkU19DAAMD2GrwZbAAABO+iPBiy6vR7Cv4jNq1W7C5NGkMucXoAAEQbKXCn1FHtZM4DK9Vc2rn+jUD2oxdYVvpb9NR7yOdzknR1s5lOsOhCuriAAAHP+Pb+3fWbnvssVrLp0U/EZtWs+6xOjiAANi2PeGNpz1vy5HlxmTV+eb3bO/c0+vtKbCDWgAAWmLb13HQ1u6zajmhpc5J0c9rUWRTX0MAAwKgaqZlsAAAE76I8GLLq9HsK/iM2rVbsLk0aQy5xegAARBspcKfUUe1kzgMr1Vzauf6NQPajF1hW+lv01HvI53OSdHWzmU6w6EK6uIAAAc/49v5d9Zue+yxWsunSFPxGbVrKxOjiAANi2PeGNpz1vy5HlxmTV+eb3bO/c0+vtKbCDWgAAWmLb13HQ1u6zajmhpc5J0c9rUWRTX0MAAwKgaqZlsAAAE76I8GLLq9HsK/iM2rVbsLk0aQy5xegAARBspcKfUUe1kzgMr1Vzauf6NQPajF1hW+lv01HvI53OSdHWzmU6w6EK6uIAAAc/wCPb+XfWbnvssVrkp0hT8Rm1aysTo4gADYtj3hjac9b8uR5cZk1fnm92zv3NPr7Smwg1oAAFpi29dx0Nbus2o5oaXOSdHPa1FkU19DAAMCoGqmZbAAABOGil7Tho1ZqdSmmqFLNOUU9XOQN+mrtau7zWzC10xZo7/KGV8fpeVpe/H5nHgq6O/aU9YPH6XlaXvx+Y4Kuh2lPWDx+l5Wl78fmOCrodpT1hE2ybVjW0mzoyjJeApbqaa1vkJjAxMWu/qr21Jib3d0amexGrnC3lidDPy1HvI0uckutnMp1hPnj9LytL34/Mr3BV0W7tKesHj9LytL34/McFXQ7SnrB4/S8rS9+PzHBV0O0p6weP0vK0vfj8xwVdDtKesIHxx7bG7tx3U7i4yf87LBa5KdIVK/m1aysjo4gADYNAaipaXWrqNJJ1s23kv4cuNnmxcb7NW7873t2fMRiKd/19pTL4/S8rS9+PzITgq6LN2lPWDx+l5Wl78fmOCrodpT1g8fpeVpe/H5jgq6HaU9YWuKX1KWGV9rUp/wqv+uP1X5zaiirijuaXK6eCe+PBAa1FiVB9DAAMCoGqmZbAAAB8DJkAyAZAfQwAAPmQZMgGQDID6GAAAAAfMgyZAMgGQH0MAAAYHsNXgy2AAAAAAAAAAAAAAAAAAAAAAAAAAAAAAAwPYaq2KWbw/Eq1KprhUnH2PcfpWT9Jrbr46Yq6u1232dc0dFsbuYAAAAAAAAAAAAAAAAAAAAAAAAAAAAB6pU3WqxjSWcpSikuVvcS9piZiI3y2piap3R5pI+jX/2L4/Mif8+pPfCra/080OeMPw+G5eGSSlHcW3S1bvFJat3WsuQxhMV2f6avD2b4/A9t+ujm90V3VtO0rOF1CUJLXGScX7GS1NUVRviVfroqondVG6VI2aAAAAAAAAAAAAAAAAAAAAAAAAAAAe6NKVeqo0IylJ6oxTbfMlrMTMRG+W1NM1TuiEl6B6Fysq8bjF1lNfw6eva/el5+RcXPqi8Xi4qjgo8OqcwGAmie0uePlCQCOTABpmydvRDnfYevB88PBtDJlEhNqwAAAAAAAAAAAAAAAAAAAAAAAAAAYEnbFP8A49bmj2sicfzLDsvLSAjwJUA//9k="/>
          <p:cNvSpPr>
            <a:spLocks noChangeAspect="1" noChangeArrowheads="1"/>
          </p:cNvSpPr>
          <p:nvPr/>
        </p:nvSpPr>
        <p:spPr bwMode="auto">
          <a:xfrm>
            <a:off x="1174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alibri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228600"/>
            <a:ext cx="9906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37936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I:\prac\IMAGES\Purchased Images\Blank chalkbo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850" y="0"/>
            <a:ext cx="10302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AutoShape 2" descr="data:image/jpeg;base64,/9j/4AAQSkZJRgABAQAAAQABAAD/2wCEAAkGBxQHBg4UBxMQFRQVEA0WFRYWFRUUGhsZGR0iGRkXFxcYHSgnGRosHBQTITIjJSorMC4uFx8zOTMsNygvOiwBCgoKDg0OGhAQGywlHyA3Ny00MTQ2MDQsMjAsLDQsLCwsKywsLC8sMC0sNCw0LCwsLCwsLCw0LCwsLCwsLCw0Nf/AABEIAOEA4QMBEQACEQEDEQH/xAAcAAEAAQUBAQAAAAAAAAAAAAAABwMEBQYIAgH/xABIEAACAQICAgwKBwYGAwAAAAAAAQIDBAURBjEHEiE1NkFRcXN0sbITFFNhgYORkqHRF1JUYpOz0iIyM4KiwRUkQsLh8DRjcv/EABoBAQACAwEAAAAAAAAAAAAAAAAFBgECAwT/xAAyEQEAAQIDBQYFBAMBAAAAAAAAAQIDBDNxBRESMlETITFBgbEVUmGh8CI0QpEUI+HR/9oADAMBAAIRAxEAPwCRtNdLlgFNU7VKVeSzSeqC+tLlevJf9frw2Gm73z4PBjcbFiOGnvqlFWI4xXxObd9VqTz4m8o+iK3F6ES9FqijlhXrl+5c56plYnRxAAAAAAAAAAAAAAAAAAAAAAAAAAAurHE62HzTsatSD+7Jpelan6TSu3TXzRvdbd65b5JmEn6D6af4xNUcS2qrZPayW4p5a9zillu8j3dRE4rCdn+qnwT2Bx/bfor5vdup4km5+xq+eJ4tXqzee3qSa/8AnVFeiKS9BYrVHBRFPRT79ztLlVfVZHRxAAAAAAAAAAAAAAAAAAAAAAAAAAAAAKlrcStLmE6DylCUZRfnTzRrVTFUTE+beiuaKoqjxhKn0i0fqP2kP/hVrF8StdUTk0rQAAAAAAAAAAAAAAAAAAAAAAAAAAAAAAGBUDVTMtgAAAAVba2ndTytYTm+SEXJ+xGtVUU+Mt6aKq+6mN64rYPcUIZ17e4iuV0ppe1o1i7RPhVH9t5w92I3zTP9Ssjo4gAAAAAAAAAAAAAAAAAAAAAAwKgaqZlsAAAG56DaG/4yvDYlmqOb2sVuObWvd4o8W5rPDisV2f6afFKYHAdr+uvl90qWdpCyoKFnCEIrUopJfAiaqpqnfMrBRRTRG6mN0K5q2a3pNodQxulKUIxp1t3KpFZZv76X7y8+s9NnFV256w8WJwNu9G/dunr/AOodxCynh17UpXa2s4Sya/uuVNZNPzk1RXFdMVR4SrVy3Vbqmirxhbm7mAAAAAAAAAAAAAAAAAAAAMCoGqmZbAAC4w+1d9f0acNdSpThnybZ5Z/E0rq4aZq6Olqjjrinq6BtbeNpbQhbrKMIxjFciW4iu1VTVO+fNcKaYpiKY8IVTDYAARzst4alC3uILdzdKfn3HKPsyn7USWz7nfNHqhdr2o3U3I0RuSiDAAAAAAAAAAAAAAAAAAAAGBUDVTMtgABldFKqo6S2bnq8PSXteX9zjiI32qtHpwcxF+iZ6p5K+toAAAaXsr1FHR2mnrlcU8vRGTf/AHzntwEf7J0Rm1Z3WYj6olJlXAAAAAAAAAAAAAAAAAAAABgVA1UzLYAAIvayTjmmtTRhmJ3J00Sx2OPYTCaa8JFKNWPJLly5HrX/AAyBxFmbVe7y8lrwmIi/birz82aOD1AACHdkXH1jGLKFq86VHbRTWqUn+9Jcq3ElzN8ZNYOz2dG+fGVa2jiYu3OGnwp92pnsRwAAAAAAAAAAAAAAAAAAAAwKgaqZlsAAAF7hOK1cHvFUsJuMtT4019WS40c7lum5G6p2s3q7VXFRKRML2TKVSCWKUpwlxuH7cefJ5Nc26RtzZ9Uck701a2tRPPG72X9fZFs6cM6bqzfIoNd7JHOMDdno7VbTsRHdMy03SbTyti9KVOzXgaTzTyec5LkcuJeZe1ntsYOm3O+rvlF4raVd2OGnuj7tRPajQAAAAAAAAAAAAAAAAAAAAAwKgaqZlsAAAAAAAAAAAAAAAAAAAAAAAAAAAAAABgVA1UzLYAAAN3wrY7liOG0asbiMVUpwnl4NvLNZ5Z7bdPBcx0UVTTw+CWtbLm5RFXF4rv6Lp/aYfhP9Rp8Rj5XT4PPzfY+i6f2mH4T/AFD4jHynwefm+x9F0/tMPwn+ofEY+U+Dz832anpNgjwDE/BTmpvaQlmltdee5lm+Q9li92tPFu3I7FYfsK+DfvYk7PMqWtHxi5pwTy204Rz5M3ln8TWqd0TLeiniqinq376Lp/aYfhP9RH/EY+VL/B5+b7H0XT+0w/Cf6h8Rj5T4PPzfY+i6f2mH4T/UPiMfKfB5+b7KdxsZTo0JydzB7WMnl4N8Sz+sZjaETO7hYq2RMRv4vs0EkUMzOA6M3GOy/wAlDKGeTqS/ZgvT/qfNmcLuIotc0971YfB3b/LHd18m94bsZ0KMU8RqVKj5I5U4/wB38UR9ePrnljcl7Wybcc8zP2ZqloVY0luW8XzynLtkcJxd6f5PTTgMPH8SpoVY1Fu28VzSnHskIxd6P5MzgMPP8WLvtja1rr/KyrUnxZSU16VLd+J1px9yPHdLz17Ks1cu+GnY7oJc4VFyopVqa1ygntkuVw1+zM9trGW6+6e6Ubf2bdtd8d8fnk1Y9iOAAAAAMCoGqmZbAAABO+iPBiy6vR7Cv4jNq1W7C5NGkMucXoAAEQbKXCn1FHtZM4DK9Vc2rn+jUD2oxdYVvpb9NR7yOdzknR1s5lOsOhCuriAALfEd763R1Oxm1PNDWvllFegeh/8AjDVbEU/AJ/sx1eEa1/yrV59RLYvFdn+mnx9kBgMD2v8Asr5fdLNGlGhSjGilGKSSSSSSXEktSIiZmZ3ysERFMboezDIAAAANC0+0Ojc0Z3GFRyqLOVSEVuTXHJL6/H5+fXIYTFTE8FfgicfgYqibluO/z+v/AFFxLK+AAAAwKgaqZlsAAAE76I8GLLq9HsK/iM2rVbsLk0aQy5xegAARBspcKfUUe1kzgMr1Vzauf6NQPajF1hW+lv01HvI53OSdHWzmU6w6EK6uIAA8VqarUZRlnlKMk8vPuGYndO9iY3xuebW3jaW0IW6SjCMYxS4ktxCqqap3yxTTFMRTHhCqYbAAAAAAAIU09wZYPj8/ArKnUXhIciz/AHormefoaJzCXe0t9/jHcq+0LHZXu7wnva4ep4QAAMCoGqmZbAAABO+iPBiy6vR7Cv4jNq1W7C5NGkMucXoAAEQbKXCn1FHtZM4DK9Vc2rn+jUD2oxdYVvpb9NR7yOdzknR1s5lOsOhCuriAAAADzUmqcG6jSS1tvJe0RG9iZiPFYSx61jPJ3NtnyeFh8zp2Nz5Z/py/yLO/dxR/cL2jWjXp50JRkuWLTXtRpMTHi6xVE98KhhkAAANH2V7Hw2CUqsVu0qqTf3ZrJ/1KB7sBXuuTT1Re1bfFairpPuikmFdAAAwPYavBlsAAAE76I8GLLq9HsK/iM2rVbsLk0aQy5xegAARBspcKfUUe1kzgMr1Vzauf6NQPajF1hW+lv01HvI53OSdHWzmU6w6EK6uIAAAYXSvH46PYY5zW2nJ7WnDllyv7q1v/AJO9izN2rc82KxMWKOKfHyQzi2L1sYruWIVJS3dxaorzRjqRN27VFuN1MKxexFy7O+uVidHFd4XidXCrlTw+coS3M8tT80lqkuc53LdNcbqodbV6u1VxUSmrRXHY6QYTGpFJST2tSPJJcnmaaa5yDv2ZtV8K0YXERft8Xn5sycXpAAGD03oeM6KXifFT2/uNT/2nfC1brtLy42nisVx9PbvQaT6pgAAYHsNXgy2AAACd9EeDFl1ej2FfxGbVqt2FyaNIZc4vQAAIg2UuFPqKPayZwGV6q5tXP9GoHtRi6wrfS36aj3kc7nJOjrZzKdYdCFdXEAAAIe2TcQd3pLKGf7NGEIpedrbSfxS/lJnA0cNrf1Vval2ar3D5UtSPajQABvOxNeOljNak9VSltv5oNZfCUvYR+0Kd9EVdEvsmvdcqp6x7JVIlPgACwx+HhMCu0+O3uF/SzpandXTP1cr8b7VUfSfZABYlOAAAwPYavBlsAAAE76I8GLLq9HsK/iM2rVbsLk0aQy5xegAARBspcKfUUe1kzgMr1Vzauf6NQPajF1hW+lv01HvI53OSdHWzmU6w6EK6uIAAAQJpPV8NpHet/abhehSaXwSLBYjdbp0VHFVb71c/WWMOzzgADZdjie00vt/Oq6/ob/seTGx/pn883v2bO7EU/Xf7JpIRZwABaYtvXcdDW7rN6OaGl3knRz2tRY1NfQwADAqBqpmWwAAATvojwYsur0ewr+IzatVuwuTRpDLnF6AABEGylwp9RR7WTOAyvVXNq5/o1A9qMXWFb6W/TUe8jnc5J0dbOZTrDoQrq4gAABz/AI9v5d9Zue+yxWuSnSFPxGbVrKxOjiAANi2PeGNpz1vy5HlxmTV+eb3bO/c0+vtKbCDWgAAWmLb13HQ1u6zajmhpc5J0c9rUWRTX0MAAwKgaqZlsAAAE76I8GLLq9HsK/iM2rVbsLk0aQy5xegAARBspcKfUUe1kzgMr1Vzauf6NQPajF1hW+lv01HvI53OSdHWzmU6w6EK6uIAAAc/49v5d9Zue+yxWuSnSFPxGbVrKxOjiAANi2PeGNpz1vy5HlxmTV+eb3bO/c0+vtKbCDWgAAWmLb13HQ1u6zajmhpc5J0c9rUWRTX0MAAwKgaqZlsAAAE76I8GLLq9HsK/iM2rVbsLk0aQy5xegAARBspcKfUUe1kzgMr1Vzauf6NQPajF1hW+lv01HvI53OSdHWzmU6w6EK6uIAAAc/wCPb+XfWbnvssVrkp0hT8Rm1aysTo4gADYtj3hjac9b8uR5cZk1fnm92zv3NPr7Smwg1oAAFpi29dx0Nbus2o5oaXOSdHPa1FkU19DAAMD2GrwZbAAABO+iPBiy6vR7Cv4jNq1W7C5NGkMucXoAAEQbKXCn1FHtZM4DK9Vc2rn+jUD2oxdYVvpb9NR7yOdzknR1s5lOsOhCuriAAAHP+Pb+3fWbnvssVrLp0U/EZtWs+6xOjiAANi2PeGNpz1vy5HlxmTV+eb3bO/c0+vtKbCDWgAAWmLb13HQ1u6zajmhpc5J0c9rUWRTX0MAAwKgaqZlsAAAE76I8GLLq9HsK/iM2rVbsLk0aQy5xegAARBspcKfUUe1kzgMr1Vzauf6NQPajF1hW+lv01HvI53OSdHWzmU6w6EK6uIAAAc/49v5d9Zue+yxWsunSFPxGbVrKxOjiAANi2PeGNpz1vy5HlxmTV+eb3bO/c0+vtKbCDWgAAWmLb13HQ1u6zajmhpc5J0c9rUWRTX0MAAwKgaqZlsAAAE76I8GLLq9HsK/iM2rVbsLk0aQy5xegAARBspcKfUUe1kzgMr1Vzauf6NQPajF1hW+lv01HvI53OSdHWzmU6w6EK6uIAAAc/wCPb+XfWbnvssVrkp0hT8Rm1aysTo4gADYtj3hjac9b8uR5cZk1fnm92zv3NPr7Smwg1oAAFpi29dx0Nbus2o5oaXOSdHPa1FkU19DAAMCoGqmZbAAABOGil7Tho1ZqdSmmqFLNOUU9XOQN+mrtau7zWzC10xZo7/KGV8fpeVpe/H5nHgq6O/aU9YPH6XlaXvx+Y4Kuh2lPWDx+l5Wl78fmOCrodpT1hE2ybVjW0mzoyjJeApbqaa1vkJjAxMWu/qr21Jib3d0amexGrnC3lidDPy1HvI0uckutnMp1hPnj9LytL34/Mr3BV0W7tKesHj9LytL34/McFXQ7SnrB4/S8rS9+PzHBV0O0p6weP0vK0vfj8xwVdDtKesIHxx7bG7tx3U7i4yf87LBa5KdIVK/m1aysjo4gADYNAaipaXWrqNJJ1s23kv4cuNnmxcb7NW7873t2fMRiKd/19pTL4/S8rS9+PzITgq6LN2lPWDx+l5Wl78fmOCrodpT1g8fpeVpe/H5jgq6HaU9YWuKX1KWGV9rUp/wqv+uP1X5zaiirijuaXK6eCe+PBAa1FiVB9DAAMCoGqmZbAAAB8DJkAyAZAfQwAAPmQZMgGQDID6GAAAAAfMgyZAMgGQH0MAAAYHsNXgy2AAAAAAAAAAAAAAAAAAAAAAAAAAAAAAAwPYaq2KWbw/Eq1KprhUnH2PcfpWT9Jrbr46Yq6u1232dc0dFsbuYAAAAAAAAAAAAAAAAAAAAAAAAAAAAB6pU3WqxjSWcpSikuVvcS9piZiI3y2piap3R5pI+jX/2L4/Mif8+pPfCra/080OeMPw+G5eGSSlHcW3S1bvFJat3WsuQxhMV2f6avD2b4/A9t+ujm90V3VtO0rOF1CUJLXGScX7GS1NUVRviVfroqondVG6VI2aAAAAAAAAAAAAAAAAAAAAAAAAAAAe6NKVeqo0IylJ6oxTbfMlrMTMRG+W1NM1TuiEl6B6Fysq8bjF1lNfw6eva/el5+RcXPqi8Xi4qjgo8OqcwGAmie0uePlCQCOTABpmydvRDnfYevB88PBtDJlEhNqwAAAAAAAAAAAAAAAAAAAAAAAAAAYEnbFP8A49bmj2sicfzLDsvLSAjwJUA//9k="/>
          <p:cNvSpPr>
            <a:spLocks noChangeAspect="1" noChangeArrowheads="1"/>
          </p:cNvSpPr>
          <p:nvPr/>
        </p:nvSpPr>
        <p:spPr bwMode="auto">
          <a:xfrm>
            <a:off x="1174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alibri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838200"/>
            <a:ext cx="92202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2275" y="6096000"/>
            <a:ext cx="5216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Source: http://statisticbrain.com/twitter-statistics/</a:t>
            </a:r>
          </a:p>
        </p:txBody>
      </p:sp>
    </p:spTree>
    <p:extLst>
      <p:ext uri="{BB962C8B-B14F-4D97-AF65-F5344CB8AC3E}">
        <p14:creationId xmlns:p14="http://schemas.microsoft.com/office/powerpoint/2010/main" val="27137415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I:\prac\IMAGES\Purchased Images\Blank chalkbo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850" y="0"/>
            <a:ext cx="10302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 anchor="t"/>
          <a:lstStyle/>
          <a:p>
            <a:pPr algn="ctr" eaLnBrk="1" hangingPunct="1"/>
            <a:r>
              <a:rPr lang="en-US" altLang="en-US" sz="3200" u="sng" dirty="0" smtClean="0">
                <a:solidFill>
                  <a:schemeClr val="bg1"/>
                </a:solidFill>
              </a:rPr>
              <a:t>Who Has Twitter Pages?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999" y="990601"/>
            <a:ext cx="97536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2644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I:\prac\IMAGES\Purchased Images\Blank chalkbo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850" y="0"/>
            <a:ext cx="10302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itle 1"/>
          <p:cNvSpPr>
            <a:spLocks noGrp="1"/>
          </p:cNvSpPr>
          <p:nvPr>
            <p:ph type="title"/>
          </p:nvPr>
        </p:nvSpPr>
        <p:spPr>
          <a:xfrm>
            <a:off x="-152400" y="228600"/>
            <a:ext cx="9296400" cy="1143000"/>
          </a:xfrm>
        </p:spPr>
        <p:txBody>
          <a:bodyPr anchor="t"/>
          <a:lstStyle/>
          <a:p>
            <a:pPr algn="ctr" eaLnBrk="1" hangingPunct="1"/>
            <a:endParaRPr lang="en-US" altLang="en-US" sz="3600" u="sng" dirty="0" smtClean="0">
              <a:solidFill>
                <a:schemeClr val="bg1"/>
              </a:solidFill>
            </a:endParaRPr>
          </a:p>
        </p:txBody>
      </p:sp>
      <p:sp>
        <p:nvSpPr>
          <p:cNvPr id="29700" name="AutoShape 2" descr="data:image/jpeg;base64,/9j/4AAQSkZJRgABAQAAAQABAAD/2wCEAAkGBxQHBg4UBxMQFRQVEA0WFRYWFRUUGhsZGR0iGRkXFxcYHSgnGRosHBQTITIjJSorMC4uFx8zOTMsNygvOiwBCgoKDg0OGhAQGywlHyA3Ny00MTQ2MDQsMjAsLDQsLCwsKywsLC8sMC0sNCw0LCwsLCwsLCw0LCwsLCwsLCw0Nf/AABEIAOEA4QMBEQACEQEDEQH/xAAcAAEAAQUBAQAAAAAAAAAAAAAABwMEBQYIAgH/xABIEAACAQICAgwKBwYGAwAAAAAAAQIDBAURBjEHEiE1NkFRcXN0sbITFFNhgYORkqHRF1JUYpOz0iIyM4KiwRUkQsLh8DRjcv/EABoBAQACAwEAAAAAAAAAAAAAAAAFBgECAwT/xAAyEQEAAQIDBQYFBAMBAAAAAAAAAQIDBDNxBRESMlETITFBgbEVUmGh8CI0QpEUI+HR/9oADAMBAAIRAxEAPwCRtNdLlgFNU7VKVeSzSeqC+tLlevJf9frw2Gm73z4PBjcbFiOGnvqlFWI4xXxObd9VqTz4m8o+iK3F6ES9FqijlhXrl+5c56plYnRxAAAAAAAAAAAAAAAAAAAAAAAAAAAurHE62HzTsatSD+7Jpelan6TSu3TXzRvdbd65b5JmEn6D6af4xNUcS2qrZPayW4p5a9zillu8j3dRE4rCdn+qnwT2Bx/bfor5vdup4km5+xq+eJ4tXqzee3qSa/8AnVFeiKS9BYrVHBRFPRT79ztLlVfVZHRxAAAAAAAAAAAAAAAAAAAAAAAAAAAAAKlrcStLmE6DylCUZRfnTzRrVTFUTE+beiuaKoqjxhKn0i0fqP2kP/hVrF8StdUTk0rQAAAAAAAAAAAAAAAAAAAAAAAAAAAAAAGBUDVTMtgAAAAVba2ndTytYTm+SEXJ+xGtVUU+Mt6aKq+6mN64rYPcUIZ17e4iuV0ppe1o1i7RPhVH9t5w92I3zTP9Ssjo4gAAAAAAAAAAAAAAAAAAAAAAwKgaqZlsAAAG56DaG/4yvDYlmqOb2sVuObWvd4o8W5rPDisV2f6afFKYHAdr+uvl90qWdpCyoKFnCEIrUopJfAiaqpqnfMrBRRTRG6mN0K5q2a3pNodQxulKUIxp1t3KpFZZv76X7y8+s9NnFV256w8WJwNu9G/dunr/AOodxCynh17UpXa2s4Sya/uuVNZNPzk1RXFdMVR4SrVy3Vbqmirxhbm7mAAAAAAAAAAAAAAAAAAAAMCoGqmZbAAC4w+1d9f0acNdSpThnybZ5Z/E0rq4aZq6Olqjjrinq6BtbeNpbQhbrKMIxjFciW4iu1VTVO+fNcKaYpiKY8IVTDYAARzst4alC3uILdzdKfn3HKPsyn7USWz7nfNHqhdr2o3U3I0RuSiDAAAAAAAAAAAAAAAAAAAAGBUDVTMtgABldFKqo6S2bnq8PSXteX9zjiI32qtHpwcxF+iZ6p5K+toAAAaXsr1FHR2mnrlcU8vRGTf/AHzntwEf7J0Rm1Z3WYj6olJlXAAAAAAAAAAAAAAAAAAAABgVA1UzLYAAIvayTjmmtTRhmJ3J00Sx2OPYTCaa8JFKNWPJLly5HrX/AAyBxFmbVe7y8lrwmIi/birz82aOD1AACHdkXH1jGLKFq86VHbRTWqUn+9Jcq3ElzN8ZNYOz2dG+fGVa2jiYu3OGnwp92pnsRwAAAAAAAAAAAAAAAAAAAAwKgaqZlsAAAF7hOK1cHvFUsJuMtT4019WS40c7lum5G6p2s3q7VXFRKRML2TKVSCWKUpwlxuH7cefJ5Nc26RtzZ9Uck701a2tRPPG72X9fZFs6cM6bqzfIoNd7JHOMDdno7VbTsRHdMy03SbTyti9KVOzXgaTzTyec5LkcuJeZe1ntsYOm3O+rvlF4raVd2OGnuj7tRPajQAAAAAAAAAAAAAAAAAAAAAwKgaqZlsAAAAAAAAAAAAAAAAAAAAAAAAAAAAAABgVA1UzLYAAAN3wrY7liOG0asbiMVUpwnl4NvLNZ5Z7bdPBcx0UVTTw+CWtbLm5RFXF4rv6Lp/aYfhP9Rp8Rj5XT4PPzfY+i6f2mH4T/AFD4jHynwefm+x9F0/tMPwn+ofEY+U+Dz832anpNgjwDE/BTmpvaQlmltdee5lm+Q9li92tPFu3I7FYfsK+DfvYk7PMqWtHxi5pwTy204Rz5M3ln8TWqd0TLeiniqinq376Lp/aYfhP9RH/EY+VL/B5+b7H0XT+0w/Cf6h8Rj5T4PPzfY+i6f2mH4T/UPiMfKfB5+b7KdxsZTo0JydzB7WMnl4N8Sz+sZjaETO7hYq2RMRv4vs0EkUMzOA6M3GOy/wAlDKGeTqS/ZgvT/qfNmcLuIotc0971YfB3b/LHd18m94bsZ0KMU8RqVKj5I5U4/wB38UR9ePrnljcl7Wybcc8zP2ZqloVY0luW8XzynLtkcJxd6f5PTTgMPH8SpoVY1Fu28VzSnHskIxd6P5MzgMPP8WLvtja1rr/KyrUnxZSU16VLd+J1px9yPHdLz17Ks1cu+GnY7oJc4VFyopVqa1ygntkuVw1+zM9trGW6+6e6Ubf2bdtd8d8fnk1Y9iOAAAAAMCoGqmZbAAABO+iPBiy6vR7Cv4jNq1W7C5NGkMucXoAAEQbKXCn1FHtZM4DK9Vc2rn+jUD2oxdYVvpb9NR7yOdzknR1s5lOsOhCuriAALfEd763R1Oxm1PNDWvllFegeh/8AjDVbEU/AJ/sx1eEa1/yrV59RLYvFdn+mnx9kBgMD2v8Asr5fdLNGlGhSjGilGKSSSSSSXEktSIiZmZ3ysERFMboezDIAAAANC0+0Ojc0Z3GFRyqLOVSEVuTXHJL6/H5+fXIYTFTE8FfgicfgYqibluO/z+v/AFFxLK+AAAAwKgaqZlsAAAE76I8GLLq9HsK/iM2rVbsLk0aQy5xegAARBspcKfUUe1kzgMr1Vzauf6NQPajF1hW+lv01HvI53OSdHWzmU6w6EK6uIAA8VqarUZRlnlKMk8vPuGYndO9iY3xuebW3jaW0IW6SjCMYxS4ktxCqqap3yxTTFMRTHhCqYbAAAAAAAIU09wZYPj8/ArKnUXhIciz/AHormefoaJzCXe0t9/jHcq+0LHZXu7wnva4ep4QAAMCoGqmZbAAABO+iPBiy6vR7Cv4jNq1W7C5NGkMucXoAAEQbKXCn1FHtZM4DK9Vc2rn+jUD2oxdYVvpb9NR7yOdzknR1s5lOsOhCuriAAAADzUmqcG6jSS1tvJe0RG9iZiPFYSx61jPJ3NtnyeFh8zp2Nz5Z/py/yLO/dxR/cL2jWjXp50JRkuWLTXtRpMTHi6xVE98KhhkAAANH2V7Hw2CUqsVu0qqTf3ZrJ/1KB7sBXuuTT1Re1bfFairpPuikmFdAAAwPYavBlsAAAE76I8GLLq9HsK/iM2rVbsLk0aQy5xegAARBspcKfUUe1kzgMr1Vzauf6NQPajF1hW+lv01HvI53OSdHWzmU6w6EK6uIAAAYXSvH46PYY5zW2nJ7WnDllyv7q1v/AJO9izN2rc82KxMWKOKfHyQzi2L1sYruWIVJS3dxaorzRjqRN27VFuN1MKxexFy7O+uVidHFd4XidXCrlTw+coS3M8tT80lqkuc53LdNcbqodbV6u1VxUSmrRXHY6QYTGpFJST2tSPJJcnmaaa5yDv2ZtV8K0YXERft8Xn5sycXpAAGD03oeM6KXifFT2/uNT/2nfC1brtLy42nisVx9PbvQaT6pgAAYHsNXgy2AAACd9EeDFl1ej2FfxGbVqt2FyaNIZc4vQAAIg2UuFPqKPayZwGV6q5tXP9GoHtRi6wrfS36aj3kc7nJOjrZzKdYdCFdXEAAAIe2TcQd3pLKGf7NGEIpedrbSfxS/lJnA0cNrf1Vval2ar3D5UtSPajQABvOxNeOljNak9VSltv5oNZfCUvYR+0Kd9EVdEvsmvdcqp6x7JVIlPgACwx+HhMCu0+O3uF/SzpandXTP1cr8b7VUfSfZABYlOAAAwPYavBlsAAAE76I8GLLq9HsK/iM2rVbsLk0aQy5xegAARBspcKfUUe1kzgMr1Vzauf6NQPajF1hW+lv01HvI53OSdHWzmU6w6EK6uIAAAQJpPV8NpHet/abhehSaXwSLBYjdbp0VHFVb71c/WWMOzzgADZdjie00vt/Oq6/ob/seTGx/pn883v2bO7EU/Xf7JpIRZwABaYtvXcdDW7rN6OaGl3knRz2tRY1NfQwADAqBqpmWwAAATvojwYsur0ewr+IzatVuwuTRpDLnF6AABEGylwp9RR7WTOAyvVXNq5/o1A9qMXWFb6W/TUe8jnc5J0dbOZTrDoQrq4gAABz/AI9v5d9Zue+yxWuSnSFPxGbVrKxOjiAANi2PeGNpz1vy5HlxmTV+eb3bO/c0+vtKbCDWgAAWmLb13HQ1u6zajmhpc5J0c9rUWRTX0MAAwKgaqZlsAAAE76I8GLLq9HsK/iM2rVbsLk0aQy5xegAARBspcKfUUe1kzgMr1Vzauf6NQPajF1hW+lv01HvI53OSdHWzmU6w6EK6uIAAAc/49v5d9Zue+yxWuSnSFPxGbVrKxOjiAANi2PeGNpz1vy5HlxmTV+eb3bO/c0+vtKbCDWgAAWmLb13HQ1u6zajmhpc5J0c9rUWRTX0MAAwKgaqZlsAAAE76I8GLLq9HsK/iM2rVbsLk0aQy5xegAARBspcKfUUe1kzgMr1Vzauf6NQPajF1hW+lv01HvI53OSdHWzmU6w6EK6uIAAAc/wCPb+XfWbnvssVrkp0hT8Rm1aysTo4gADYtj3hjac9b8uR5cZk1fnm92zv3NPr7Smwg1oAAFpi29dx0Nbus2o5oaXOSdHPa1FkU19DAAMD2GrwZbAAABO+iPBiy6vR7Cv4jNq1W7C5NGkMucXoAAEQbKXCn1FHtZM4DK9Vc2rn+jUD2oxdYVvpb9NR7yOdzknR1s5lOsOhCuriAAAHP+Pb+3fWbnvssVrLp0U/EZtWs+6xOjiAANi2PeGNpz1vy5HlxmTV+eb3bO/c0+vtKbCDWgAAWmLb13HQ1u6zajmhpc5J0c9rUWRTX0MAAwKgaqZlsAAAE76I8GLLq9HsK/iM2rVbsLk0aQy5xegAARBspcKfUUe1kzgMr1Vzauf6NQPajF1hW+lv01HvI53OSdHWzmU6w6EK6uIAAAc/49v5d9Zue+yxWsunSFPxGbVrKxOjiAANi2PeGNpz1vy5HlxmTV+eb3bO/c0+vtKbCDWgAAWmLb13HQ1u6zajmhpc5J0c9rUWRTX0MAAwKgaqZlsAAAE76I8GLLq9HsK/iM2rVbsLk0aQy5xegAARBspcKfUUe1kzgMr1Vzauf6NQPajF1hW+lv01HvI53OSdHWzmU6w6EK6uIAAAc/wCPb+XfWbnvssVrkp0hT8Rm1aysTo4gADYtj3hjac9b8uR5cZk1fnm92zv3NPr7Smwg1oAAFpi29dx0Nbus2o5oaXOSdHPa1FkU19DAAMCoGqmZbAAABOGil7Tho1ZqdSmmqFLNOUU9XOQN+mrtau7zWzC10xZo7/KGV8fpeVpe/H5nHgq6O/aU9YPH6XlaXvx+Y4Kuh2lPWDx+l5Wl78fmOCrodpT1hE2ybVjW0mzoyjJeApbqaa1vkJjAxMWu/qr21Jib3d0amexGrnC3lidDPy1HvI0uckutnMp1hPnj9LytL34/Mr3BV0W7tKesHj9LytL34/McFXQ7SnrB4/S8rS9+PzHBV0O0p6weP0vK0vfj8xwVdDtKesIHxx7bG7tx3U7i4yf87LBa5KdIVK/m1aysjo4gADYNAaipaXWrqNJJ1s23kv4cuNnmxcb7NW7873t2fMRiKd/19pTL4/S8rS9+PzITgq6LN2lPWDx+l5Wl78fmOCrodpT1g8fpeVpe/H5jgq6HaU9YWuKX1KWGV9rUp/wqv+uP1X5zaiirijuaXK6eCe+PBAa1FiVB9DAAMCoGqmZbAAAB8DJkAyAZAfQwAAPmQZMgGQDID6GAAAAAfMgyZAMgGQH0MAAAYHsNXgy2AAAAAAAAAAAAAAAAAAAAAAAAAAAAAAAwPYaq2KWbw/Eq1KprhUnH2PcfpWT9Jrbr46Yq6u1232dc0dFsbuYAAAAAAAAAAAAAAAAAAAAAAAAAAAAB6pU3WqxjSWcpSikuVvcS9piZiI3y2piap3R5pI+jX/2L4/Mif8+pPfCra/080OeMPw+G5eGSSlHcW3S1bvFJat3WsuQxhMV2f6avD2b4/A9t+ujm90V3VtO0rOF1CUJLXGScX7GS1NUVRviVfroqondVG6VI2aAAAAAAAAAAAAAAAAAAAAAAAAAAAe6NKVeqo0IylJ6oxTbfMlrMTMRG+W1NM1TuiEl6B6Fysq8bjF1lNfw6eva/el5+RcXPqi8Xi4qjgo8OqcwGAmie0uePlCQCOTABpmydvRDnfYevB88PBtDJlEhNqwAAAAAAAAAAAAAAAAAAAAAAAAAAYEnbFP8A49bmj2sicfzLDsvLSAjwJUA//9k="/>
          <p:cNvSpPr>
            <a:spLocks noChangeAspect="1" noChangeArrowheads="1"/>
          </p:cNvSpPr>
          <p:nvPr/>
        </p:nvSpPr>
        <p:spPr bwMode="auto">
          <a:xfrm>
            <a:off x="1174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alibri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338"/>
            <a:ext cx="9448800" cy="631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60299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I:\prac\IMAGES\Purchased Images\Blank chalkbo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9572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 anchor="t"/>
          <a:lstStyle/>
          <a:p>
            <a:pPr algn="ctr" eaLnBrk="1" hangingPunct="1"/>
            <a:r>
              <a:rPr lang="en-US" altLang="en-US" sz="3200" u="sng" dirty="0" smtClean="0">
                <a:solidFill>
                  <a:schemeClr val="bg1"/>
                </a:solidFill>
              </a:rPr>
              <a:t>What Are They Doing?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90678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9144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23950"/>
            <a:ext cx="9144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74795"/>
            <a:ext cx="9144000" cy="5441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58134"/>
            <a:ext cx="9334500" cy="5441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33" y="1110534"/>
            <a:ext cx="9069386" cy="5137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3569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I:\prac\IMAGES\Purchased Images\Blank chalkbo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850" y="0"/>
            <a:ext cx="10302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itle 1"/>
          <p:cNvSpPr>
            <a:spLocks noGrp="1"/>
          </p:cNvSpPr>
          <p:nvPr>
            <p:ph type="title"/>
          </p:nvPr>
        </p:nvSpPr>
        <p:spPr>
          <a:xfrm>
            <a:off x="-318248" y="228600"/>
            <a:ext cx="9690848" cy="1143000"/>
          </a:xfrm>
        </p:spPr>
        <p:txBody>
          <a:bodyPr anchor="t"/>
          <a:lstStyle/>
          <a:p>
            <a:pPr algn="ctr" eaLnBrk="1" hangingPunct="1"/>
            <a:endParaRPr lang="en-US" altLang="en-US" sz="3200" u="sng" dirty="0" smtClean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9154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28291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I:\prac\IMAGES\Purchased Images\Blank chalkbo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850" y="0"/>
            <a:ext cx="10302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 anchor="t"/>
          <a:lstStyle/>
          <a:p>
            <a:pPr algn="ctr" eaLnBrk="1" hangingPunct="1"/>
            <a:r>
              <a:rPr lang="en-US" altLang="en-US" sz="3200" u="sng" dirty="0" smtClean="0">
                <a:solidFill>
                  <a:schemeClr val="bg1"/>
                </a:solidFill>
              </a:rPr>
              <a:t>How Are They Doing It?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42988"/>
            <a:ext cx="9220200" cy="551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2988"/>
            <a:ext cx="9220200" cy="551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2445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I:\prac\IMAGES\Purchased Images\Blank chalkbo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850" y="0"/>
            <a:ext cx="10302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 anchor="t"/>
          <a:lstStyle/>
          <a:p>
            <a:pPr algn="ctr" eaLnBrk="1" hangingPunct="1"/>
            <a:r>
              <a:rPr lang="en-US" altLang="en-US" sz="3200" u="sng" dirty="0" smtClean="0">
                <a:solidFill>
                  <a:schemeClr val="bg1"/>
                </a:solidFill>
              </a:rPr>
              <a:t>The Retweet: Proceed with Caution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81163"/>
            <a:ext cx="6858000" cy="380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"/>
            <a:ext cx="7088187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"/>
            <a:ext cx="70104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3286"/>
            <a:ext cx="7010400" cy="6172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2291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I:\prac\IMAGES\Purchased Images\Blank chalkbo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850" y="0"/>
            <a:ext cx="10302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 anchor="t"/>
          <a:lstStyle/>
          <a:p>
            <a:pPr algn="ctr" eaLnBrk="1" hangingPunct="1"/>
            <a:r>
              <a:rPr lang="en-US" altLang="en-US" sz="3200" u="sng" dirty="0" smtClean="0">
                <a:solidFill>
                  <a:schemeClr val="bg1"/>
                </a:solidFill>
              </a:rPr>
              <a:t>Privacy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066800"/>
            <a:ext cx="9239464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990600"/>
            <a:ext cx="94488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3726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372599" cy="5600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37260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838199"/>
            <a:ext cx="9524999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06740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I:\prac\IMAGES\Purchased Images\Blank chalkbo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850" y="0"/>
            <a:ext cx="10302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 anchor="t"/>
          <a:lstStyle/>
          <a:p>
            <a:pPr algn="ctr" eaLnBrk="1" hangingPunct="1"/>
            <a:r>
              <a:rPr lang="en-US" altLang="en-US" sz="3200" u="sng" dirty="0" smtClean="0">
                <a:solidFill>
                  <a:schemeClr val="bg1"/>
                </a:solidFill>
              </a:rPr>
              <a:t>Content Extraction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042988"/>
            <a:ext cx="9677399" cy="551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77357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I:\prac\IMAGES\Purchased Images\Blank chalkbo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850" y="0"/>
            <a:ext cx="10302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itle 1"/>
          <p:cNvSpPr>
            <a:spLocks noGrp="1"/>
          </p:cNvSpPr>
          <p:nvPr>
            <p:ph type="title"/>
          </p:nvPr>
        </p:nvSpPr>
        <p:spPr>
          <a:xfrm>
            <a:off x="-152400" y="228600"/>
            <a:ext cx="9296400" cy="1143000"/>
          </a:xfrm>
        </p:spPr>
        <p:txBody>
          <a:bodyPr anchor="t"/>
          <a:lstStyle/>
          <a:p>
            <a:pPr algn="ctr" eaLnBrk="1" hangingPunct="1"/>
            <a:r>
              <a:rPr lang="en-US" altLang="en-US" sz="3600" dirty="0" smtClean="0">
                <a:solidFill>
                  <a:schemeClr val="bg1"/>
                </a:solidFill>
              </a:rPr>
              <a:t>Instagram</a:t>
            </a:r>
            <a:endParaRPr lang="en-US" altLang="en-US" sz="3600" u="sng" dirty="0" smtClean="0">
              <a:solidFill>
                <a:schemeClr val="bg1"/>
              </a:solidFill>
            </a:endParaRPr>
          </a:p>
        </p:txBody>
      </p:sp>
      <p:sp>
        <p:nvSpPr>
          <p:cNvPr id="29700" name="AutoShape 2" descr="data:image/jpeg;base64,/9j/4AAQSkZJRgABAQAAAQABAAD/2wCEAAkGBxQHBg4UBxMQFRQVEA0WFRYWFRUUGhsZGR0iGRkXFxcYHSgnGRosHBQTITIjJSorMC4uFx8zOTMsNygvOiwBCgoKDg0OGhAQGywlHyA3Ny00MTQ2MDQsMjAsLDQsLCwsKywsLC8sMC0sNCw0LCwsLCwsLCw0LCwsLCwsLCw0Nf/AABEIAOEA4QMBEQACEQEDEQH/xAAcAAEAAQUBAQAAAAAAAAAAAAAABwMEBQYIAgH/xABIEAACAQICAgwKBwYGAwAAAAAAAQIDBAURBjEHEiE1NkFRcXN0sbITFFNhgYORkqHRF1JUYpOz0iIyM4KiwRUkQsLh8DRjcv/EABoBAQACAwEAAAAAAAAAAAAAAAAFBgECAwT/xAAyEQEAAQIDBQYFBAMBAAAAAAAAAQIDBDNxBRESMlETITFBgbEVUmGh8CI0QpEUI+HR/9oADAMBAAIRAxEAPwCRtNdLlgFNU7VKVeSzSeqC+tLlevJf9frw2Gm73z4PBjcbFiOGnvqlFWI4xXxObd9VqTz4m8o+iK3F6ES9FqijlhXrl+5c56plYnRxAAAAAAAAAAAAAAAAAAAAAAAAAAAurHE62HzTsatSD+7Jpelan6TSu3TXzRvdbd65b5JmEn6D6af4xNUcS2qrZPayW4p5a9zillu8j3dRE4rCdn+qnwT2Bx/bfor5vdup4km5+xq+eJ4tXqzee3qSa/8AnVFeiKS9BYrVHBRFPRT79ztLlVfVZHRxAAAAAAAAAAAAAAAAAAAAAAAAAAAAAKlrcStLmE6DylCUZRfnTzRrVTFUTE+beiuaKoqjxhKn0i0fqP2kP/hVrF8StdUTk0rQAAAAAAAAAAAAAAAAAAAAAAAAAAAAAAGBUDVTMtgAAAAVba2ndTytYTm+SEXJ+xGtVUU+Mt6aKq+6mN64rYPcUIZ17e4iuV0ppe1o1i7RPhVH9t5w92I3zTP9Ssjo4gAAAAAAAAAAAAAAAAAAAAAAwKgaqZlsAAAG56DaG/4yvDYlmqOb2sVuObWvd4o8W5rPDisV2f6afFKYHAdr+uvl90qWdpCyoKFnCEIrUopJfAiaqpqnfMrBRRTRG6mN0K5q2a3pNodQxulKUIxp1t3KpFZZv76X7y8+s9NnFV256w8WJwNu9G/dunr/AOodxCynh17UpXa2s4Sya/uuVNZNPzk1RXFdMVR4SrVy3Vbqmirxhbm7mAAAAAAAAAAAAAAAAAAAAMCoGqmZbAAC4w+1d9f0acNdSpThnybZ5Z/E0rq4aZq6Olqjjrinq6BtbeNpbQhbrKMIxjFciW4iu1VTVO+fNcKaYpiKY8IVTDYAARzst4alC3uILdzdKfn3HKPsyn7USWz7nfNHqhdr2o3U3I0RuSiDAAAAAAAAAAAAAAAAAAAAGBUDVTMtgABldFKqo6S2bnq8PSXteX9zjiI32qtHpwcxF+iZ6p5K+toAAAaXsr1FHR2mnrlcU8vRGTf/AHzntwEf7J0Rm1Z3WYj6olJlXAAAAAAAAAAAAAAAAAAAABgVA1UzLYAAIvayTjmmtTRhmJ3J00Sx2OPYTCaa8JFKNWPJLly5HrX/AAyBxFmbVe7y8lrwmIi/birz82aOD1AACHdkXH1jGLKFq86VHbRTWqUn+9Jcq3ElzN8ZNYOz2dG+fGVa2jiYu3OGnwp92pnsRwAAAAAAAAAAAAAAAAAAAAwKgaqZlsAAAF7hOK1cHvFUsJuMtT4019WS40c7lum5G6p2s3q7VXFRKRML2TKVSCWKUpwlxuH7cefJ5Nc26RtzZ9Uck701a2tRPPG72X9fZFs6cM6bqzfIoNd7JHOMDdno7VbTsRHdMy03SbTyti9KVOzXgaTzTyec5LkcuJeZe1ntsYOm3O+rvlF4raVd2OGnuj7tRPajQAAAAAAAAAAAAAAAAAAAAAwKgaqZlsAAAAAAAAAAAAAAAAAAAAAAAAAAAAAABgVA1UzLYAAAN3wrY7liOG0asbiMVUpwnl4NvLNZ5Z7bdPBcx0UVTTw+CWtbLm5RFXF4rv6Lp/aYfhP9Rp8Rj5XT4PPzfY+i6f2mH4T/AFD4jHynwefm+x9F0/tMPwn+ofEY+U+Dz832anpNgjwDE/BTmpvaQlmltdee5lm+Q9li92tPFu3I7FYfsK+DfvYk7PMqWtHxi5pwTy204Rz5M3ln8TWqd0TLeiniqinq376Lp/aYfhP9RH/EY+VL/B5+b7H0XT+0w/Cf6h8Rj5T4PPzfY+i6f2mH4T/UPiMfKfB5+b7KdxsZTo0JydzB7WMnl4N8Sz+sZjaETO7hYq2RMRv4vs0EkUMzOA6M3GOy/wAlDKGeTqS/ZgvT/qfNmcLuIotc0971YfB3b/LHd18m94bsZ0KMU8RqVKj5I5U4/wB38UR9ePrnljcl7Wybcc8zP2ZqloVY0luW8XzynLtkcJxd6f5PTTgMPH8SpoVY1Fu28VzSnHskIxd6P5MzgMPP8WLvtja1rr/KyrUnxZSU16VLd+J1px9yPHdLz17Ks1cu+GnY7oJc4VFyopVqa1ygntkuVw1+zM9trGW6+6e6Ubf2bdtd8d8fnk1Y9iOAAAAAMCoGqmZbAAABO+iPBiy6vR7Cv4jNq1W7C5NGkMucXoAAEQbKXCn1FHtZM4DK9Vc2rn+jUD2oxdYVvpb9NR7yOdzknR1s5lOsOhCuriAALfEd763R1Oxm1PNDWvllFegeh/8AjDVbEU/AJ/sx1eEa1/yrV59RLYvFdn+mnx9kBgMD2v8Asr5fdLNGlGhSjGilGKSSSSSSXEktSIiZmZ3ysERFMboezDIAAAANC0+0Ojc0Z3GFRyqLOVSEVuTXHJL6/H5+fXIYTFTE8FfgicfgYqibluO/z+v/AFFxLK+AAAAwKgaqZlsAAAE76I8GLLq9HsK/iM2rVbsLk0aQy5xegAARBspcKfUUe1kzgMr1Vzauf6NQPajF1hW+lv01HvI53OSdHWzmU6w6EK6uIAA8VqarUZRlnlKMk8vPuGYndO9iY3xuebW3jaW0IW6SjCMYxS4ktxCqqap3yxTTFMRTHhCqYbAAAAAAAIU09wZYPj8/ArKnUXhIciz/AHormefoaJzCXe0t9/jHcq+0LHZXu7wnva4ep4QAAMCoGqmZbAAABO+iPBiy6vR7Cv4jNq1W7C5NGkMucXoAAEQbKXCn1FHtZM4DK9Vc2rn+jUD2oxdYVvpb9NR7yOdzknR1s5lOsOhCuriAAAADzUmqcG6jSS1tvJe0RG9iZiPFYSx61jPJ3NtnyeFh8zp2Nz5Z/py/yLO/dxR/cL2jWjXp50JRkuWLTXtRpMTHi6xVE98KhhkAAANH2V7Hw2CUqsVu0qqTf3ZrJ/1KB7sBXuuTT1Re1bfFairpPuikmFdAAAwPYavBlsAAAE76I8GLLq9HsK/iM2rVbsLk0aQy5xegAARBspcKfUUe1kzgMr1Vzauf6NQPajF1hW+lv01HvI53OSdHWzmU6w6EK6uIAAAYXSvH46PYY5zW2nJ7WnDllyv7q1v/AJO9izN2rc82KxMWKOKfHyQzi2L1sYruWIVJS3dxaorzRjqRN27VFuN1MKxexFy7O+uVidHFd4XidXCrlTw+coS3M8tT80lqkuc53LdNcbqodbV6u1VxUSmrRXHY6QYTGpFJST2tSPJJcnmaaa5yDv2ZtV8K0YXERft8Xn5sycXpAAGD03oeM6KXifFT2/uNT/2nfC1brtLy42nisVx9PbvQaT6pgAAYHsNXgy2AAACd9EeDFl1ej2FfxGbVqt2FyaNIZc4vQAAIg2UuFPqKPayZwGV6q5tXP9GoHtRi6wrfS36aj3kc7nJOjrZzKdYdCFdXEAAAIe2TcQd3pLKGf7NGEIpedrbSfxS/lJnA0cNrf1Vval2ar3D5UtSPajQABvOxNeOljNak9VSltv5oNZfCUvYR+0Kd9EVdEvsmvdcqp6x7JVIlPgACwx+HhMCu0+O3uF/SzpandXTP1cr8b7VUfSfZABYlOAAAwPYavBlsAAAE76I8GLLq9HsK/iM2rVbsLk0aQy5xegAARBspcKfUUe1kzgMr1Vzauf6NQPajF1hW+lv01HvI53OSdHWzmU6w6EK6uIAAAQJpPV8NpHet/abhehSaXwSLBYjdbp0VHFVb71c/WWMOzzgADZdjie00vt/Oq6/ob/seTGx/pn883v2bO7EU/Xf7JpIRZwABaYtvXcdDW7rN6OaGl3knRz2tRY1NfQwADAqBqpmWwAAATvojwYsur0ewr+IzatVuwuTRpDLnF6AABEGylwp9RR7WTOAyvVXNq5/o1A9qMXWFb6W/TUe8jnc5J0dbOZTrDoQrq4gAABz/AI9v5d9Zue+yxWuSnSFPxGbVrKxOjiAANi2PeGNpz1vy5HlxmTV+eb3bO/c0+vtKbCDWgAAWmLb13HQ1u6zajmhpc5J0c9rUWRTX0MAAwKgaqZlsAAAE76I8GLLq9HsK/iM2rVbsLk0aQy5xegAARBspcKfUUe1kzgMr1Vzauf6NQPajF1hW+lv01HvI53OSdHWzmU6w6EK6uIAAAc/49v5d9Zue+yxWuSnSFPxGbVrKxOjiAANi2PeGNpz1vy5HlxmTV+eb3bO/c0+vtKbCDWgAAWmLb13HQ1u6zajmhpc5J0c9rUWRTX0MAAwKgaqZlsAAAE76I8GLLq9HsK/iM2rVbsLk0aQy5xegAARBspcKfUUe1kzgMr1Vzauf6NQPajF1hW+lv01HvI53OSdHWzmU6w6EK6uIAAAc/wCPb+XfWbnvssVrkp0hT8Rm1aysTo4gADYtj3hjac9b8uR5cZk1fnm92zv3NPr7Smwg1oAAFpi29dx0Nbus2o5oaXOSdHPa1FkU19DAAMD2GrwZbAAABO+iPBiy6vR7Cv4jNq1W7C5NGkMucXoAAEQbKXCn1FHtZM4DK9Vc2rn+jUD2oxdYVvpb9NR7yOdzknR1s5lOsOhCuriAAAHP+Pb+3fWbnvssVrLp0U/EZtWs+6xOjiAANi2PeGNpz1vy5HlxmTV+eb3bO/c0+vtKbCDWgAAWmLb13HQ1u6zajmhpc5J0c9rUWRTX0MAAwKgaqZlsAAAE76I8GLLq9HsK/iM2rVbsLk0aQy5xegAARBspcKfUUe1kzgMr1Vzauf6NQPajF1hW+lv01HvI53OSdHWzmU6w6EK6uIAAAc/49v5d9Zue+yxWsunSFPxGbVrKxOjiAANi2PeGNpz1vy5HlxmTV+eb3bO/c0+vtKbCDWgAAWmLb13HQ1u6zajmhpc5J0c9rUWRTX0MAAwKgaqZlsAAAE76I8GLLq9HsK/iM2rVbsLk0aQy5xegAARBspcKfUUe1kzgMr1Vzauf6NQPajF1hW+lv01HvI53OSdHWzmU6w6EK6uIAAAc/wCPb+XfWbnvssVrkp0hT8Rm1aysTo4gADYtj3hjac9b8uR5cZk1fnm92zv3NPr7Smwg1oAAFpi29dx0Nbus2o5oaXOSdHPa1FkU19DAAMCoGqmZbAAABOGil7Tho1ZqdSmmqFLNOUU9XOQN+mrtau7zWzC10xZo7/KGV8fpeVpe/H5nHgq6O/aU9YPH6XlaXvx+Y4Kuh2lPWDx+l5Wl78fmOCrodpT1hE2ybVjW0mzoyjJeApbqaa1vkJjAxMWu/qr21Jib3d0amexGrnC3lidDPy1HvI0uckutnMp1hPnj9LytL34/Mr3BV0W7tKesHj9LytL34/McFXQ7SnrB4/S8rS9+PzHBV0O0p6weP0vK0vfj8xwVdDtKesIHxx7bG7tx3U7i4yf87LBa5KdIVK/m1aysjo4gADYNAaipaXWrqNJJ1s23kv4cuNnmxcb7NW7873t2fMRiKd/19pTL4/S8rS9+PzITgq6LN2lPWDx+l5Wl78fmOCrodpT1g8fpeVpe/H5jgq6HaU9YWuKX1KWGV9rUp/wqv+uP1X5zaiirijuaXK6eCe+PBAa1FiVB9DAAMCoGqmZbAAAB8DJkAyAZAfQwAAPmQZMgGQDID6GAAAAAfMgyZAMgGQH0MAAAYHsNXgy2AAAAAAAAAAAAAAAAAAAAAAAAAAAAAAAwPYaq2KWbw/Eq1KprhUnH2PcfpWT9Jrbr46Yq6u1232dc0dFsbuYAAAAAAAAAAAAAAAAAAAAAAAAAAAAB6pU3WqxjSWcpSikuVvcS9piZiI3y2piap3R5pI+jX/2L4/Mif8+pPfCra/080OeMPw+G5eGSSlHcW3S1bvFJat3WsuQxhMV2f6avD2b4/A9t+ujm90V3VtO0rOF1CUJLXGScX7GS1NUVRviVfroqondVG6VI2aAAAAAAAAAAAAAAAAAAAAAAAAAAAe6NKVeqo0IylJ6oxTbfMlrMTMRG+W1NM1TuiEl6B6Fysq8bjF1lNfw6eva/el5+RcXPqi8Xi4qjgo8OqcwGAmie0uePlCQCOTABpmydvRDnfYevB88PBtDJlEhNqwAAAAAAAAAAAAAAAAAAAAAAAAAAYEnbFP8A49bmj2sicfzLDsvLSAjwJUA//9k="/>
          <p:cNvSpPr>
            <a:spLocks noChangeAspect="1" noChangeArrowheads="1"/>
          </p:cNvSpPr>
          <p:nvPr/>
        </p:nvSpPr>
        <p:spPr bwMode="auto">
          <a:xfrm>
            <a:off x="1174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alibri" pitchFamily="34" charset="0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381000"/>
            <a:ext cx="887412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28724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I:\prac\IMAGES\Purchased Images\Blank chalkbo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850" y="0"/>
            <a:ext cx="10302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itle 1"/>
          <p:cNvSpPr>
            <a:spLocks noGrp="1"/>
          </p:cNvSpPr>
          <p:nvPr>
            <p:ph type="title"/>
          </p:nvPr>
        </p:nvSpPr>
        <p:spPr>
          <a:xfrm>
            <a:off x="-152400" y="228600"/>
            <a:ext cx="9296400" cy="1143000"/>
          </a:xfrm>
        </p:spPr>
        <p:txBody>
          <a:bodyPr anchor="t"/>
          <a:lstStyle/>
          <a:p>
            <a:pPr algn="ctr" eaLnBrk="1" hangingPunct="1"/>
            <a:r>
              <a:rPr lang="en-US" altLang="en-US" sz="3600" dirty="0" smtClean="0">
                <a:solidFill>
                  <a:schemeClr val="bg1"/>
                </a:solidFill>
              </a:rPr>
              <a:t>Instagram</a:t>
            </a:r>
            <a:endParaRPr lang="en-US" altLang="en-US" sz="3600" u="sng" dirty="0" smtClean="0">
              <a:solidFill>
                <a:schemeClr val="bg1"/>
              </a:solidFill>
            </a:endParaRPr>
          </a:p>
        </p:txBody>
      </p:sp>
      <p:sp>
        <p:nvSpPr>
          <p:cNvPr id="29700" name="AutoShape 2" descr="data:image/jpeg;base64,/9j/4AAQSkZJRgABAQAAAQABAAD/2wCEAAkGBxQHBg4UBxMQFRQVEA0WFRYWFRUUGhsZGR0iGRkXFxcYHSgnGRosHBQTITIjJSorMC4uFx8zOTMsNygvOiwBCgoKDg0OGhAQGywlHyA3Ny00MTQ2MDQsMjAsLDQsLCwsKywsLC8sMC0sNCw0LCwsLCwsLCw0LCwsLCwsLCw0Nf/AABEIAOEA4QMBEQACEQEDEQH/xAAcAAEAAQUBAQAAAAAAAAAAAAAABwMEBQYIAgH/xABIEAACAQICAgwKBwYGAwAAAAAAAQIDBAURBjEHEiE1NkFRcXN0sbITFFNhgYORkqHRF1JUYpOz0iIyM4KiwRUkQsLh8DRjcv/EABoBAQACAwEAAAAAAAAAAAAAAAAFBgECAwT/xAAyEQEAAQIDBQYFBAMBAAAAAAAAAQIDBDNxBRESMlETITFBgbEVUmGh8CI0QpEUI+HR/9oADAMBAAIRAxEAPwCRtNdLlgFNU7VKVeSzSeqC+tLlevJf9frw2Gm73z4PBjcbFiOGnvqlFWI4xXxObd9VqTz4m8o+iK3F6ES9FqijlhXrl+5c56plYnRxAAAAAAAAAAAAAAAAAAAAAAAAAAAurHE62HzTsatSD+7Jpelan6TSu3TXzRvdbd65b5JmEn6D6af4xNUcS2qrZPayW4p5a9zillu8j3dRE4rCdn+qnwT2Bx/bfor5vdup4km5+xq+eJ4tXqzee3qSa/8AnVFeiKS9BYrVHBRFPRT79ztLlVfVZHRxAAAAAAAAAAAAAAAAAAAAAAAAAAAAAKlrcStLmE6DylCUZRfnTzRrVTFUTE+beiuaKoqjxhKn0i0fqP2kP/hVrF8StdUTk0rQAAAAAAAAAAAAAAAAAAAAAAAAAAAAAAGBUDVTMtgAAAAVba2ndTytYTm+SEXJ+xGtVUU+Mt6aKq+6mN64rYPcUIZ17e4iuV0ppe1o1i7RPhVH9t5w92I3zTP9Ssjo4gAAAAAAAAAAAAAAAAAAAAAAwKgaqZlsAAAG56DaG/4yvDYlmqOb2sVuObWvd4o8W5rPDisV2f6afFKYHAdr+uvl90qWdpCyoKFnCEIrUopJfAiaqpqnfMrBRRTRG6mN0K5q2a3pNodQxulKUIxp1t3KpFZZv76X7y8+s9NnFV256w8WJwNu9G/dunr/AOodxCynh17UpXa2s4Sya/uuVNZNPzk1RXFdMVR4SrVy3Vbqmirxhbm7mAAAAAAAAAAAAAAAAAAAAMCoGqmZbAAC4w+1d9f0acNdSpThnybZ5Z/E0rq4aZq6Olqjjrinq6BtbeNpbQhbrKMIxjFciW4iu1VTVO+fNcKaYpiKY8IVTDYAARzst4alC3uILdzdKfn3HKPsyn7USWz7nfNHqhdr2o3U3I0RuSiDAAAAAAAAAAAAAAAAAAAAGBUDVTMtgABldFKqo6S2bnq8PSXteX9zjiI32qtHpwcxF+iZ6p5K+toAAAaXsr1FHR2mnrlcU8vRGTf/AHzntwEf7J0Rm1Z3WYj6olJlXAAAAAAAAAAAAAAAAAAAABgVA1UzLYAAIvayTjmmtTRhmJ3J00Sx2OPYTCaa8JFKNWPJLly5HrX/AAyBxFmbVe7y8lrwmIi/birz82aOD1AACHdkXH1jGLKFq86VHbRTWqUn+9Jcq3ElzN8ZNYOz2dG+fGVa2jiYu3OGnwp92pnsRwAAAAAAAAAAAAAAAAAAAAwKgaqZlsAAAF7hOK1cHvFUsJuMtT4019WS40c7lum5G6p2s3q7VXFRKRML2TKVSCWKUpwlxuH7cefJ5Nc26RtzZ9Uck701a2tRPPG72X9fZFs6cM6bqzfIoNd7JHOMDdno7VbTsRHdMy03SbTyti9KVOzXgaTzTyec5LkcuJeZe1ntsYOm3O+rvlF4raVd2OGnuj7tRPajQAAAAAAAAAAAAAAAAAAAAAwKgaqZlsAAAAAAAAAAAAAAAAAAAAAAAAAAAAAABgVA1UzLYAAAN3wrY7liOG0asbiMVUpwnl4NvLNZ5Z7bdPBcx0UVTTw+CWtbLm5RFXF4rv6Lp/aYfhP9Rp8Rj5XT4PPzfY+i6f2mH4T/AFD4jHynwefm+x9F0/tMPwn+ofEY+U+Dz832anpNgjwDE/BTmpvaQlmltdee5lm+Q9li92tPFu3I7FYfsK+DfvYk7PMqWtHxi5pwTy204Rz5M3ln8TWqd0TLeiniqinq376Lp/aYfhP9RH/EY+VL/B5+b7H0XT+0w/Cf6h8Rj5T4PPzfY+i6f2mH4T/UPiMfKfB5+b7KdxsZTo0JydzB7WMnl4N8Sz+sZjaETO7hYq2RMRv4vs0EkUMzOA6M3GOy/wAlDKGeTqS/ZgvT/qfNmcLuIotc0971YfB3b/LHd18m94bsZ0KMU8RqVKj5I5U4/wB38UR9ePrnljcl7Wybcc8zP2ZqloVY0luW8XzynLtkcJxd6f5PTTgMPH8SpoVY1Fu28VzSnHskIxd6P5MzgMPP8WLvtja1rr/KyrUnxZSU16VLd+J1px9yPHdLz17Ks1cu+GnY7oJc4VFyopVqa1ygntkuVw1+zM9trGW6+6e6Ubf2bdtd8d8fnk1Y9iOAAAAAMCoGqmZbAAABO+iPBiy6vR7Cv4jNq1W7C5NGkMucXoAAEQbKXCn1FHtZM4DK9Vc2rn+jUD2oxdYVvpb9NR7yOdzknR1s5lOsOhCuriAALfEd763R1Oxm1PNDWvllFegeh/8AjDVbEU/AJ/sx1eEa1/yrV59RLYvFdn+mnx9kBgMD2v8Asr5fdLNGlGhSjGilGKSSSSSSXEktSIiZmZ3ysERFMboezDIAAAANC0+0Ojc0Z3GFRyqLOVSEVuTXHJL6/H5+fXIYTFTE8FfgicfgYqibluO/z+v/AFFxLK+AAAAwKgaqZlsAAAE76I8GLLq9HsK/iM2rVbsLk0aQy5xegAARBspcKfUUe1kzgMr1Vzauf6NQPajF1hW+lv01HvI53OSdHWzmU6w6EK6uIAA8VqarUZRlnlKMk8vPuGYndO9iY3xuebW3jaW0IW6SjCMYxS4ktxCqqap3yxTTFMRTHhCqYbAAAAAAAIU09wZYPj8/ArKnUXhIciz/AHormefoaJzCXe0t9/jHcq+0LHZXu7wnva4ep4QAAMCoGqmZbAAABO+iPBiy6vR7Cv4jNq1W7C5NGkMucXoAAEQbKXCn1FHtZM4DK9Vc2rn+jUD2oxdYVvpb9NR7yOdzknR1s5lOsOhCuriAAAADzUmqcG6jSS1tvJe0RG9iZiPFYSx61jPJ3NtnyeFh8zp2Nz5Z/py/yLO/dxR/cL2jWjXp50JRkuWLTXtRpMTHi6xVE98KhhkAAANH2V7Hw2CUqsVu0qqTf3ZrJ/1KB7sBXuuTT1Re1bfFairpPuikmFdAAAwPYavBlsAAAE76I8GLLq9HsK/iM2rVbsLk0aQy5xegAARBspcKfUUe1kzgMr1Vzauf6NQPajF1hW+lv01HvI53OSdHWzmU6w6EK6uIAAAYXSvH46PYY5zW2nJ7WnDllyv7q1v/AJO9izN2rc82KxMWKOKfHyQzi2L1sYruWIVJS3dxaorzRjqRN27VFuN1MKxexFy7O+uVidHFd4XidXCrlTw+coS3M8tT80lqkuc53LdNcbqodbV6u1VxUSmrRXHY6QYTGpFJST2tSPJJcnmaaa5yDv2ZtV8K0YXERft8Xn5sycXpAAGD03oeM6KXifFT2/uNT/2nfC1brtLy42nisVx9PbvQaT6pgAAYHsNXgy2AAACd9EeDFl1ej2FfxGbVqt2FyaNIZc4vQAAIg2UuFPqKPayZwGV6q5tXP9GoHtRi6wrfS36aj3kc7nJOjrZzKdYdCFdXEAAAIe2TcQd3pLKGf7NGEIpedrbSfxS/lJnA0cNrf1Vval2ar3D5UtSPajQABvOxNeOljNak9VSltv5oNZfCUvYR+0Kd9EVdEvsmvdcqp6x7JVIlPgACwx+HhMCu0+O3uF/SzpandXTP1cr8b7VUfSfZABYlOAAAwPYavBlsAAAE76I8GLLq9HsK/iM2rVbsLk0aQy5xegAARBspcKfUUe1kzgMr1Vzauf6NQPajF1hW+lv01HvI53OSdHWzmU6w6EK6uIAAAQJpPV8NpHet/abhehSaXwSLBYjdbp0VHFVb71c/WWMOzzgADZdjie00vt/Oq6/ob/seTGx/pn883v2bO7EU/Xf7JpIRZwABaYtvXcdDW7rN6OaGl3knRz2tRY1NfQwADAqBqpmWwAAATvojwYsur0ewr+IzatVuwuTRpDLnF6AABEGylwp9RR7WTOAyvVXNq5/o1A9qMXWFb6W/TUe8jnc5J0dbOZTrDoQrq4gAABz/AI9v5d9Zue+yxWuSnSFPxGbVrKxOjiAANi2PeGNpz1vy5HlxmTV+eb3bO/c0+vtKbCDWgAAWmLb13HQ1u6zajmhpc5J0c9rUWRTX0MAAwKgaqZlsAAAE76I8GLLq9HsK/iM2rVbsLk0aQy5xegAARBspcKfUUe1kzgMr1Vzauf6NQPajF1hW+lv01HvI53OSdHWzmU6w6EK6uIAAAc/49v5d9Zue+yxWuSnSFPxGbVrKxOjiAANi2PeGNpz1vy5HlxmTV+eb3bO/c0+vtKbCDWgAAWmLb13HQ1u6zajmhpc5J0c9rUWRTX0MAAwKgaqZlsAAAE76I8GLLq9HsK/iM2rVbsLk0aQy5xegAARBspcKfUUe1kzgMr1Vzauf6NQPajF1hW+lv01HvI53OSdHWzmU6w6EK6uIAAAc/wCPb+XfWbnvssVrkp0hT8Rm1aysTo4gADYtj3hjac9b8uR5cZk1fnm92zv3NPr7Smwg1oAAFpi29dx0Nbus2o5oaXOSdHPa1FkU19DAAMD2GrwZbAAABO+iPBiy6vR7Cv4jNq1W7C5NGkMucXoAAEQbKXCn1FHtZM4DK9Vc2rn+jUD2oxdYVvpb9NR7yOdzknR1s5lOsOhCuriAAAHP+Pb+3fWbnvssVrLp0U/EZtWs+6xOjiAANi2PeGNpz1vy5HlxmTV+eb3bO/c0+vtKbCDWgAAWmLb13HQ1u6zajmhpc5J0c9rUWRTX0MAAwKgaqZlsAAAE76I8GLLq9HsK/iM2rVbsLk0aQy5xegAARBspcKfUUe1kzgMr1Vzauf6NQPajF1hW+lv01HvI53OSdHWzmU6w6EK6uIAAAc/49v5d9Zue+yxWsunSFPxGbVrKxOjiAANi2PeGNpz1vy5HlxmTV+eb3bO/c0+vtKbCDWgAAWmLb13HQ1u6zajmhpc5J0c9rUWRTX0MAAwKgaqZlsAAAE76I8GLLq9HsK/iM2rVbsLk0aQy5xegAARBspcKfUUe1kzgMr1Vzauf6NQPajF1hW+lv01HvI53OSdHWzmU6w6EK6uIAAAc/wCPb+XfWbnvssVrkp0hT8Rm1aysTo4gADYtj3hjac9b8uR5cZk1fnm92zv3NPr7Smwg1oAAFpi29dx0Nbus2o5oaXOSdHPa1FkU19DAAMCoGqmZbAAABOGil7Tho1ZqdSmmqFLNOUU9XOQN+mrtau7zWzC10xZo7/KGV8fpeVpe/H5nHgq6O/aU9YPH6XlaXvx+Y4Kuh2lPWDx+l5Wl78fmOCrodpT1hE2ybVjW0mzoyjJeApbqaa1vkJjAxMWu/qr21Jib3d0amexGrnC3lidDPy1HvI0uckutnMp1hPnj9LytL34/Mr3BV0W7tKesHj9LytL34/McFXQ7SnrB4/S8rS9+PzHBV0O0p6weP0vK0vfj8xwVdDtKesIHxx7bG7tx3U7i4yf87LBa5KdIVK/m1aysjo4gADYNAaipaXWrqNJJ1s23kv4cuNnmxcb7NW7873t2fMRiKd/19pTL4/S8rS9+PzITgq6LN2lPWDx+l5Wl78fmOCrodpT1g8fpeVpe/H5jgq6HaU9YWuKX1KWGV9rUp/wqv+uP1X5zaiirijuaXK6eCe+PBAa1FiVB9DAAMCoGqmZbAAAB8DJkAyAZAfQwAAPmQZMgGQDID6GAAAAAfMgyZAMgGQH0MAAAYHsNXgy2AAAAAAAAAAAAAAAAAAAAAAAAAAAAAAAwPYaq2KWbw/Eq1KprhUnH2PcfpWT9Jrbr46Yq6u1232dc0dFsbuYAAAAAAAAAAAAAAAAAAAAAAAAAAAAB6pU3WqxjSWcpSikuVvcS9piZiI3y2piap3R5pI+jX/2L4/Mif8+pPfCra/080OeMPw+G5eGSSlHcW3S1bvFJat3WsuQxhMV2f6avD2b4/A9t+ujm90V3VtO0rOF1CUJLXGScX7GS1NUVRviVfroqondVG6VI2aAAAAAAAAAAAAAAAAAAAAAAAAAAAe6NKVeqo0IylJ6oxTbfMlrMTMRG+W1NM1TuiEl6B6Fysq8bjF1lNfw6eva/el5+RcXPqi8Xi4qjgo8OqcwGAmie0uePlCQCOTABpmydvRDnfYevB88PBtDJlEhNqwAAAAAAAAAAAAAAAAAAAAAAAAAAYEnbFP8A49bmj2sicfzLDsvLSAjwJUA//9k="/>
          <p:cNvSpPr>
            <a:spLocks noChangeAspect="1" noChangeArrowheads="1"/>
          </p:cNvSpPr>
          <p:nvPr/>
        </p:nvSpPr>
        <p:spPr bwMode="auto">
          <a:xfrm>
            <a:off x="1174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04800"/>
            <a:ext cx="55626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04801"/>
            <a:ext cx="58674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04799"/>
            <a:ext cx="5867400" cy="6324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04802"/>
            <a:ext cx="58674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04799"/>
            <a:ext cx="5867399" cy="6324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04799"/>
            <a:ext cx="5867400" cy="6324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0337"/>
            <a:ext cx="5791200" cy="646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87427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I:\prac\IMAGES\Purchased Images\Blank chalkbo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850" y="0"/>
            <a:ext cx="10302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itle 1"/>
          <p:cNvSpPr>
            <a:spLocks noGrp="1"/>
          </p:cNvSpPr>
          <p:nvPr>
            <p:ph type="title"/>
          </p:nvPr>
        </p:nvSpPr>
        <p:spPr>
          <a:xfrm>
            <a:off x="-152400" y="228600"/>
            <a:ext cx="9296400" cy="1143000"/>
          </a:xfrm>
        </p:spPr>
        <p:txBody>
          <a:bodyPr anchor="t"/>
          <a:lstStyle/>
          <a:p>
            <a:pPr algn="ctr" eaLnBrk="1" hangingPunct="1"/>
            <a:endParaRPr lang="en-US" altLang="en-US" sz="3600" u="sng" dirty="0" smtClean="0">
              <a:solidFill>
                <a:schemeClr val="bg1"/>
              </a:solidFill>
            </a:endParaRPr>
          </a:p>
        </p:txBody>
      </p:sp>
      <p:sp>
        <p:nvSpPr>
          <p:cNvPr id="29700" name="AutoShape 2" descr="data:image/jpeg;base64,/9j/4AAQSkZJRgABAQAAAQABAAD/2wCEAAkGBxQHBg4UBxMQFRQVEA0WFRYWFRUUGhsZGR0iGRkXFxcYHSgnGRosHBQTITIjJSorMC4uFx8zOTMsNygvOiwBCgoKDg0OGhAQGywlHyA3Ny00MTQ2MDQsMjAsLDQsLCwsKywsLC8sMC0sNCw0LCwsLCwsLCw0LCwsLCwsLCw0Nf/AABEIAOEA4QMBEQACEQEDEQH/xAAcAAEAAQUBAQAAAAAAAAAAAAAABwMEBQYIAgH/xABIEAACAQICAgwKBwYGAwAAAAAAAQIDBAURBjEHEiE1NkFRcXN0sbITFFNhgYORkqHRF1JUYpOz0iIyM4KiwRUkQsLh8DRjcv/EABoBAQACAwEAAAAAAAAAAAAAAAAFBgECAwT/xAAyEQEAAQIDBQYFBAMBAAAAAAAAAQIDBDNxBRESMlETITFBgbEVUmGh8CI0QpEUI+HR/9oADAMBAAIRAxEAPwCRtNdLlgFNU7VKVeSzSeqC+tLlevJf9frw2Gm73z4PBjcbFiOGnvqlFWI4xXxObd9VqTz4m8o+iK3F6ES9FqijlhXrl+5c56plYnRxAAAAAAAAAAAAAAAAAAAAAAAAAAAurHE62HzTsatSD+7Jpelan6TSu3TXzRvdbd65b5JmEn6D6af4xNUcS2qrZPayW4p5a9zillu8j3dRE4rCdn+qnwT2Bx/bfor5vdup4km5+xq+eJ4tXqzee3qSa/8AnVFeiKS9BYrVHBRFPRT79ztLlVfVZHRxAAAAAAAAAAAAAAAAAAAAAAAAAAAAAKlrcStLmE6DylCUZRfnTzRrVTFUTE+beiuaKoqjxhKn0i0fqP2kP/hVrF8StdUTk0rQAAAAAAAAAAAAAAAAAAAAAAAAAAAAAAGBUDVTMtgAAAAVba2ndTytYTm+SEXJ+xGtVUU+Mt6aKq+6mN64rYPcUIZ17e4iuV0ppe1o1i7RPhVH9t5w92I3zTP9Ssjo4gAAAAAAAAAAAAAAAAAAAAAAwKgaqZlsAAAG56DaG/4yvDYlmqOb2sVuObWvd4o8W5rPDisV2f6afFKYHAdr+uvl90qWdpCyoKFnCEIrUopJfAiaqpqnfMrBRRTRG6mN0K5q2a3pNodQxulKUIxp1t3KpFZZv76X7y8+s9NnFV256w8WJwNu9G/dunr/AOodxCynh17UpXa2s4Sya/uuVNZNPzk1RXFdMVR4SrVy3Vbqmirxhbm7mAAAAAAAAAAAAAAAAAAAAMCoGqmZbAAC4w+1d9f0acNdSpThnybZ5Z/E0rq4aZq6Olqjjrinq6BtbeNpbQhbrKMIxjFciW4iu1VTVO+fNcKaYpiKY8IVTDYAARzst4alC3uILdzdKfn3HKPsyn7USWz7nfNHqhdr2o3U3I0RuSiDAAAAAAAAAAAAAAAAAAAAGBUDVTMtgABldFKqo6S2bnq8PSXteX9zjiI32qtHpwcxF+iZ6p5K+toAAAaXsr1FHR2mnrlcU8vRGTf/AHzntwEf7J0Rm1Z3WYj6olJlXAAAAAAAAAAAAAAAAAAAABgVA1UzLYAAIvayTjmmtTRhmJ3J00Sx2OPYTCaa8JFKNWPJLly5HrX/AAyBxFmbVe7y8lrwmIi/birz82aOD1AACHdkXH1jGLKFq86VHbRTWqUn+9Jcq3ElzN8ZNYOz2dG+fGVa2jiYu3OGnwp92pnsRwAAAAAAAAAAAAAAAAAAAAwKgaqZlsAAAF7hOK1cHvFUsJuMtT4019WS40c7lum5G6p2s3q7VXFRKRML2TKVSCWKUpwlxuH7cefJ5Nc26RtzZ9Uck701a2tRPPG72X9fZFs6cM6bqzfIoNd7JHOMDdno7VbTsRHdMy03SbTyti9KVOzXgaTzTyec5LkcuJeZe1ntsYOm3O+rvlF4raVd2OGnuj7tRPajQAAAAAAAAAAAAAAAAAAAAAwKgaqZlsAAAAAAAAAAAAAAAAAAAAAAAAAAAAAABgVA1UzLYAAAN3wrY7liOG0asbiMVUpwnl4NvLNZ5Z7bdPBcx0UVTTw+CWtbLm5RFXF4rv6Lp/aYfhP9Rp8Rj5XT4PPzfY+i6f2mH4T/AFD4jHynwefm+x9F0/tMPwn+ofEY+U+Dz832anpNgjwDE/BTmpvaQlmltdee5lm+Q9li92tPFu3I7FYfsK+DfvYk7PMqWtHxi5pwTy204Rz5M3ln8TWqd0TLeiniqinq376Lp/aYfhP9RH/EY+VL/B5+b7H0XT+0w/Cf6h8Rj5T4PPzfY+i6f2mH4T/UPiMfKfB5+b7KdxsZTo0JydzB7WMnl4N8Sz+sZjaETO7hYq2RMRv4vs0EkUMzOA6M3GOy/wAlDKGeTqS/ZgvT/qfNmcLuIotc0971YfB3b/LHd18m94bsZ0KMU8RqVKj5I5U4/wB38UR9ePrnljcl7Wybcc8zP2ZqloVY0luW8XzynLtkcJxd6f5PTTgMPH8SpoVY1Fu28VzSnHskIxd6P5MzgMPP8WLvtja1rr/KyrUnxZSU16VLd+J1px9yPHdLz17Ks1cu+GnY7oJc4VFyopVqa1ygntkuVw1+zM9trGW6+6e6Ubf2bdtd8d8fnk1Y9iOAAAAAMCoGqmZbAAABO+iPBiy6vR7Cv4jNq1W7C5NGkMucXoAAEQbKXCn1FHtZM4DK9Vc2rn+jUD2oxdYVvpb9NR7yOdzknR1s5lOsOhCuriAALfEd763R1Oxm1PNDWvllFegeh/8AjDVbEU/AJ/sx1eEa1/yrV59RLYvFdn+mnx9kBgMD2v8Asr5fdLNGlGhSjGilGKSSSSSSXEktSIiZmZ3ysERFMboezDIAAAANC0+0Ojc0Z3GFRyqLOVSEVuTXHJL6/H5+fXIYTFTE8FfgicfgYqibluO/z+v/AFFxLK+AAAAwKgaqZlsAAAE76I8GLLq9HsK/iM2rVbsLk0aQy5xegAARBspcKfUUe1kzgMr1Vzauf6NQPajF1hW+lv01HvI53OSdHWzmU6w6EK6uIAA8VqarUZRlnlKMk8vPuGYndO9iY3xuebW3jaW0IW6SjCMYxS4ktxCqqap3yxTTFMRTHhCqYbAAAAAAAIU09wZYPj8/ArKnUXhIciz/AHormefoaJzCXe0t9/jHcq+0LHZXu7wnva4ep4QAAMCoGqmZbAAABO+iPBiy6vR7Cv4jNq1W7C5NGkMucXoAAEQbKXCn1FHtZM4DK9Vc2rn+jUD2oxdYVvpb9NR7yOdzknR1s5lOsOhCuriAAAADzUmqcG6jSS1tvJe0RG9iZiPFYSx61jPJ3NtnyeFh8zp2Nz5Z/py/yLO/dxR/cL2jWjXp50JRkuWLTXtRpMTHi6xVE98KhhkAAANH2V7Hw2CUqsVu0qqTf3ZrJ/1KB7sBXuuTT1Re1bfFairpPuikmFdAAAwPYavBlsAAAE76I8GLLq9HsK/iM2rVbsLk0aQy5xegAARBspcKfUUe1kzgMr1Vzauf6NQPajF1hW+lv01HvI53OSdHWzmU6w6EK6uIAAAYXSvH46PYY5zW2nJ7WnDllyv7q1v/AJO9izN2rc82KxMWKOKfHyQzi2L1sYruWIVJS3dxaorzRjqRN27VFuN1MKxexFy7O+uVidHFd4XidXCrlTw+coS3M8tT80lqkuc53LdNcbqodbV6u1VxUSmrRXHY6QYTGpFJST2tSPJJcnmaaa5yDv2ZtV8K0YXERft8Xn5sycXpAAGD03oeM6KXifFT2/uNT/2nfC1brtLy42nisVx9PbvQaT6pgAAYHsNXgy2AAACd9EeDFl1ej2FfxGbVqt2FyaNIZc4vQAAIg2UuFPqKPayZwGV6q5tXP9GoHtRi6wrfS36aj3kc7nJOjrZzKdYdCFdXEAAAIe2TcQd3pLKGf7NGEIpedrbSfxS/lJnA0cNrf1Vval2ar3D5UtSPajQABvOxNeOljNak9VSltv5oNZfCUvYR+0Kd9EVdEvsmvdcqp6x7JVIlPgACwx+HhMCu0+O3uF/SzpandXTP1cr8b7VUfSfZABYlOAAAwPYavBlsAAAE76I8GLLq9HsK/iM2rVbsLk0aQy5xegAARBspcKfUUe1kzgMr1Vzauf6NQPajF1hW+lv01HvI53OSdHWzmU6w6EK6uIAAAQJpPV8NpHet/abhehSaXwSLBYjdbp0VHFVb71c/WWMOzzgADZdjie00vt/Oq6/ob/seTGx/pn883v2bO7EU/Xf7JpIRZwABaYtvXcdDW7rN6OaGl3knRz2tRY1NfQwADAqBqpmWwAAATvojwYsur0ewr+IzatVuwuTRpDLnF6AABEGylwp9RR7WTOAyvVXNq5/o1A9qMXWFb6W/TUe8jnc5J0dbOZTrDoQrq4gAABz/AI9v5d9Zue+yxWuSnSFPxGbVrKxOjiAANi2PeGNpz1vy5HlxmTV+eb3bO/c0+vtKbCDWgAAWmLb13HQ1u6zajmhpc5J0c9rUWRTX0MAAwKgaqZlsAAAE76I8GLLq9HsK/iM2rVbsLk0aQy5xegAARBspcKfUUe1kzgMr1Vzauf6NQPajF1hW+lv01HvI53OSdHWzmU6w6EK6uIAAAc/49v5d9Zue+yxWuSnSFPxGbVrKxOjiAANi2PeGNpz1vy5HlxmTV+eb3bO/c0+vtKbCDWgAAWmLb13HQ1u6zajmhpc5J0c9rUWRTX0MAAwKgaqZlsAAAE76I8GLLq9HsK/iM2rVbsLk0aQy5xegAARBspcKfUUe1kzgMr1Vzauf6NQPajF1hW+lv01HvI53OSdHWzmU6w6EK6uIAAAc/wCPb+XfWbnvssVrkp0hT8Rm1aysTo4gADYtj3hjac9b8uR5cZk1fnm92zv3NPr7Smwg1oAAFpi29dx0Nbus2o5oaXOSdHPa1FkU19DAAMD2GrwZbAAABO+iPBiy6vR7Cv4jNq1W7C5NGkMucXoAAEQbKXCn1FHtZM4DK9Vc2rn+jUD2oxdYVvpb9NR7yOdzknR1s5lOsOhCuriAAAHP+Pb+3fWbnvssVrLp0U/EZtWs+6xOjiAANi2PeGNpz1vy5HlxmTV+eb3bO/c0+vtKbCDWgAAWmLb13HQ1u6zajmhpc5J0c9rUWRTX0MAAwKgaqZlsAAAE76I8GLLq9HsK/iM2rVbsLk0aQy5xegAARBspcKfUUe1kzgMr1Vzauf6NQPajF1hW+lv01HvI53OSdHWzmU6w6EK6uIAAAc/49v5d9Zue+yxWsunSFPxGbVrKxOjiAANi2PeGNpz1vy5HlxmTV+eb3bO/c0+vtKbCDWgAAWmLb13HQ1u6zajmhpc5J0c9rUWRTX0MAAwKgaqZlsAAAE76I8GLLq9HsK/iM2rVbsLk0aQy5xegAARBspcKfUUe1kzgMr1Vzauf6NQPajF1hW+lv01HvI53OSdHWzmU6w6EK6uIAAAc/wCPb+XfWbnvssVrkp0hT8Rm1aysTo4gADYtj3hjac9b8uR5cZk1fnm92zv3NPr7Smwg1oAAFpi29dx0Nbus2o5oaXOSdHPa1FkU19DAAMCoGqmZbAAABOGil7Tho1ZqdSmmqFLNOUU9XOQN+mrtau7zWzC10xZo7/KGV8fpeVpe/H5nHgq6O/aU9YPH6XlaXvx+Y4Kuh2lPWDx+l5Wl78fmOCrodpT1hE2ybVjW0mzoyjJeApbqaa1vkJjAxMWu/qr21Jib3d0amexGrnC3lidDPy1HvI0uckutnMp1hPnj9LytL34/Mr3BV0W7tKesHj9LytL34/McFXQ7SnrB4/S8rS9+PzHBV0O0p6weP0vK0vfj8xwVdDtKesIHxx7bG7tx3U7i4yf87LBa5KdIVK/m1aysjo4gADYNAaipaXWrqNJJ1s23kv4cuNnmxcb7NW7873t2fMRiKd/19pTL4/S8rS9+PzITgq6LN2lPWDx+l5Wl78fmOCrodpT1g8fpeVpe/H5jgq6HaU9YWuKX1KWGV9rUp/wqv+uP1X5zaiirijuaXK6eCe+PBAa1FiVB9DAAMCoGqmZbAAAB8DJkAyAZAfQwAAPmQZMgGQDID6GAAAAAfMgyZAMgGQH0MAAAYHsNXgy2AAAAAAAAAAAAAAAAAAAAAAAAAAAAAAAwPYaq2KWbw/Eq1KprhUnH2PcfpWT9Jrbr46Yq6u1232dc0dFsbuYAAAAAAAAAAAAAAAAAAAAAAAAAAAAB6pU3WqxjSWcpSikuVvcS9piZiI3y2piap3R5pI+jX/2L4/Mif8+pPfCra/080OeMPw+G5eGSSlHcW3S1bvFJat3WsuQxhMV2f6avD2b4/A9t+ujm90V3VtO0rOF1CUJLXGScX7GS1NUVRviVfroqondVG6VI2aAAAAAAAAAAAAAAAAAAAAAAAAAAAe6NKVeqo0IylJ6oxTbfMlrMTMRG+W1NM1TuiEl6B6Fysq8bjF1lNfw6eva/el5+RcXPqi8Xi4qjgo8OqcwGAmie0uePlCQCOTABpmydvRDnfYevB88PBtDJlEhNqwAAAAAAAAAAAAAAAAAAAAAAAAAAYEnbFP8A49bmj2sicfzLDsvLSAjwJUA//9k="/>
          <p:cNvSpPr>
            <a:spLocks noChangeAspect="1" noChangeArrowheads="1"/>
          </p:cNvSpPr>
          <p:nvPr/>
        </p:nvSpPr>
        <p:spPr bwMode="auto">
          <a:xfrm>
            <a:off x="1174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8600"/>
            <a:ext cx="6019800" cy="620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8600"/>
            <a:ext cx="6019800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8600"/>
            <a:ext cx="5943600" cy="620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74" y="197552"/>
            <a:ext cx="5943600" cy="620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74" y="228601"/>
            <a:ext cx="5897526" cy="6169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1408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I:\prac\IMAGES\Purchased Images\Blank chalkbo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850" y="0"/>
            <a:ext cx="10302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itle 1"/>
          <p:cNvSpPr>
            <a:spLocks noGrp="1"/>
          </p:cNvSpPr>
          <p:nvPr>
            <p:ph type="title"/>
          </p:nvPr>
        </p:nvSpPr>
        <p:spPr>
          <a:xfrm>
            <a:off x="-152400" y="228600"/>
            <a:ext cx="9296400" cy="1143000"/>
          </a:xfrm>
        </p:spPr>
        <p:txBody>
          <a:bodyPr anchor="t"/>
          <a:lstStyle/>
          <a:p>
            <a:pPr algn="ctr" eaLnBrk="1" hangingPunct="1"/>
            <a:endParaRPr lang="en-US" altLang="en-US" sz="3600" u="sng" dirty="0" smtClean="0">
              <a:solidFill>
                <a:schemeClr val="bg1"/>
              </a:solidFill>
            </a:endParaRPr>
          </a:p>
        </p:txBody>
      </p:sp>
      <p:sp>
        <p:nvSpPr>
          <p:cNvPr id="29700" name="AutoShape 2" descr="data:image/jpeg;base64,/9j/4AAQSkZJRgABAQAAAQABAAD/2wCEAAkGBxQHBg4UBxMQFRQVEA0WFRYWFRUUGhsZGR0iGRkXFxcYHSgnGRosHBQTITIjJSorMC4uFx8zOTMsNygvOiwBCgoKDg0OGhAQGywlHyA3Ny00MTQ2MDQsMjAsLDQsLCwsKywsLC8sMC0sNCw0LCwsLCwsLCw0LCwsLCwsLCw0Nf/AABEIAOEA4QMBEQACEQEDEQH/xAAcAAEAAQUBAQAAAAAAAAAAAAAABwMEBQYIAgH/xABIEAACAQICAgwKBwYGAwAAAAAAAQIDBAURBjEHEiE1NkFRcXN0sbITFFNhgYORkqHRF1JUYpOz0iIyM4KiwRUkQsLh8DRjcv/EABoBAQACAwEAAAAAAAAAAAAAAAAFBgECAwT/xAAyEQEAAQIDBQYFBAMBAAAAAAAAAQIDBDNxBRESMlETITFBgbEVUmGh8CI0QpEUI+HR/9oADAMBAAIRAxEAPwCRtNdLlgFNU7VKVeSzSeqC+tLlevJf9frw2Gm73z4PBjcbFiOGnvqlFWI4xXxObd9VqTz4m8o+iK3F6ES9FqijlhXrl+5c56plYnRxAAAAAAAAAAAAAAAAAAAAAAAAAAAurHE62HzTsatSD+7Jpelan6TSu3TXzRvdbd65b5JmEn6D6af4xNUcS2qrZPayW4p5a9zillu8j3dRE4rCdn+qnwT2Bx/bfor5vdup4km5+xq+eJ4tXqzee3qSa/8AnVFeiKS9BYrVHBRFPRT79ztLlVfVZHRxAAAAAAAAAAAAAAAAAAAAAAAAAAAAAKlrcStLmE6DylCUZRfnTzRrVTFUTE+beiuaKoqjxhKn0i0fqP2kP/hVrF8StdUTk0rQAAAAAAAAAAAAAAAAAAAAAAAAAAAAAAGBUDVTMtgAAAAVba2ndTytYTm+SEXJ+xGtVUU+Mt6aKq+6mN64rYPcUIZ17e4iuV0ppe1o1i7RPhVH9t5w92I3zTP9Ssjo4gAAAAAAAAAAAAAAAAAAAAAAwKgaqZlsAAAG56DaG/4yvDYlmqOb2sVuObWvd4o8W5rPDisV2f6afFKYHAdr+uvl90qWdpCyoKFnCEIrUopJfAiaqpqnfMrBRRTRG6mN0K5q2a3pNodQxulKUIxp1t3KpFZZv76X7y8+s9NnFV256w8WJwNu9G/dunr/AOodxCynh17UpXa2s4Sya/uuVNZNPzk1RXFdMVR4SrVy3Vbqmirxhbm7mAAAAAAAAAAAAAAAAAAAAMCoGqmZbAAC4w+1d9f0acNdSpThnybZ5Z/E0rq4aZq6Olqjjrinq6BtbeNpbQhbrKMIxjFciW4iu1VTVO+fNcKaYpiKY8IVTDYAARzst4alC3uILdzdKfn3HKPsyn7USWz7nfNHqhdr2o3U3I0RuSiDAAAAAAAAAAAAAAAAAAAAGBUDVTMtgABldFKqo6S2bnq8PSXteX9zjiI32qtHpwcxF+iZ6p5K+toAAAaXsr1FHR2mnrlcU8vRGTf/AHzntwEf7J0Rm1Z3WYj6olJlXAAAAAAAAAAAAAAAAAAAABgVA1UzLYAAIvayTjmmtTRhmJ3J00Sx2OPYTCaa8JFKNWPJLly5HrX/AAyBxFmbVe7y8lrwmIi/birz82aOD1AACHdkXH1jGLKFq86VHbRTWqUn+9Jcq3ElzN8ZNYOz2dG+fGVa2jiYu3OGnwp92pnsRwAAAAAAAAAAAAAAAAAAAAwKgaqZlsAAAF7hOK1cHvFUsJuMtT4019WS40c7lum5G6p2s3q7VXFRKRML2TKVSCWKUpwlxuH7cefJ5Nc26RtzZ9Uck701a2tRPPG72X9fZFs6cM6bqzfIoNd7JHOMDdno7VbTsRHdMy03SbTyti9KVOzXgaTzTyec5LkcuJeZe1ntsYOm3O+rvlF4raVd2OGnuj7tRPajQAAAAAAAAAAAAAAAAAAAAAwKgaqZlsAAAAAAAAAAAAAAAAAAAAAAAAAAAAAABgVA1UzLYAAAN3wrY7liOG0asbiMVUpwnl4NvLNZ5Z7bdPBcx0UVTTw+CWtbLm5RFXF4rv6Lp/aYfhP9Rp8Rj5XT4PPzfY+i6f2mH4T/AFD4jHynwefm+x9F0/tMPwn+ofEY+U+Dz832anpNgjwDE/BTmpvaQlmltdee5lm+Q9li92tPFu3I7FYfsK+DfvYk7PMqWtHxi5pwTy204Rz5M3ln8TWqd0TLeiniqinq376Lp/aYfhP9RH/EY+VL/B5+b7H0XT+0w/Cf6h8Rj5T4PPzfY+i6f2mH4T/UPiMfKfB5+b7KdxsZTo0JydzB7WMnl4N8Sz+sZjaETO7hYq2RMRv4vs0EkUMzOA6M3GOy/wAlDKGeTqS/ZgvT/qfNmcLuIotc0971YfB3b/LHd18m94bsZ0KMU8RqVKj5I5U4/wB38UR9ePrnljcl7Wybcc8zP2ZqloVY0luW8XzynLtkcJxd6f5PTTgMPH8SpoVY1Fu28VzSnHskIxd6P5MzgMPP8WLvtja1rr/KyrUnxZSU16VLd+J1px9yPHdLz17Ks1cu+GnY7oJc4VFyopVqa1ygntkuVw1+zM9trGW6+6e6Ubf2bdtd8d8fnk1Y9iOAAAAAMCoGqmZbAAABO+iPBiy6vR7Cv4jNq1W7C5NGkMucXoAAEQbKXCn1FHtZM4DK9Vc2rn+jUD2oxdYVvpb9NR7yOdzknR1s5lOsOhCuriAALfEd763R1Oxm1PNDWvllFegeh/8AjDVbEU/AJ/sx1eEa1/yrV59RLYvFdn+mnx9kBgMD2v8Asr5fdLNGlGhSjGilGKSSSSSSXEktSIiZmZ3ysERFMboezDIAAAANC0+0Ojc0Z3GFRyqLOVSEVuTXHJL6/H5+fXIYTFTE8FfgicfgYqibluO/z+v/AFFxLK+AAAAwKgaqZlsAAAE76I8GLLq9HsK/iM2rVbsLk0aQy5xegAARBspcKfUUe1kzgMr1Vzauf6NQPajF1hW+lv01HvI53OSdHWzmU6w6EK6uIAA8VqarUZRlnlKMk8vPuGYndO9iY3xuebW3jaW0IW6SjCMYxS4ktxCqqap3yxTTFMRTHhCqYbAAAAAAAIU09wZYPj8/ArKnUXhIciz/AHormefoaJzCXe0t9/jHcq+0LHZXu7wnva4ep4QAAMCoGqmZbAAABO+iPBiy6vR7Cv4jNq1W7C5NGkMucXoAAEQbKXCn1FHtZM4DK9Vc2rn+jUD2oxdYVvpb9NR7yOdzknR1s5lOsOhCuriAAAADzUmqcG6jSS1tvJe0RG9iZiPFYSx61jPJ3NtnyeFh8zp2Nz5Z/py/yLO/dxR/cL2jWjXp50JRkuWLTXtRpMTHi6xVE98KhhkAAANH2V7Hw2CUqsVu0qqTf3ZrJ/1KB7sBXuuTT1Re1bfFairpPuikmFdAAAwPYavBlsAAAE76I8GLLq9HsK/iM2rVbsLk0aQy5xegAARBspcKfUUe1kzgMr1Vzauf6NQPajF1hW+lv01HvI53OSdHWzmU6w6EK6uIAAAYXSvH46PYY5zW2nJ7WnDllyv7q1v/AJO9izN2rc82KxMWKOKfHyQzi2L1sYruWIVJS3dxaorzRjqRN27VFuN1MKxexFy7O+uVidHFd4XidXCrlTw+coS3M8tT80lqkuc53LdNcbqodbV6u1VxUSmrRXHY6QYTGpFJST2tSPJJcnmaaa5yDv2ZtV8K0YXERft8Xn5sycXpAAGD03oeM6KXifFT2/uNT/2nfC1brtLy42nisVx9PbvQaT6pgAAYHsNXgy2AAACd9EeDFl1ej2FfxGbVqt2FyaNIZc4vQAAIg2UuFPqKPayZwGV6q5tXP9GoHtRi6wrfS36aj3kc7nJOjrZzKdYdCFdXEAAAIe2TcQd3pLKGf7NGEIpedrbSfxS/lJnA0cNrf1Vval2ar3D5UtSPajQABvOxNeOljNak9VSltv5oNZfCUvYR+0Kd9EVdEvsmvdcqp6x7JVIlPgACwx+HhMCu0+O3uF/SzpandXTP1cr8b7VUfSfZABYlOAAAwPYavBlsAAAE76I8GLLq9HsK/iM2rVbsLk0aQy5xegAARBspcKfUUe1kzgMr1Vzauf6NQPajF1hW+lv01HvI53OSdHWzmU6w6EK6uIAAAQJpPV8NpHet/abhehSaXwSLBYjdbp0VHFVb71c/WWMOzzgADZdjie00vt/Oq6/ob/seTGx/pn883v2bO7EU/Xf7JpIRZwABaYtvXcdDW7rN6OaGl3knRz2tRY1NfQwADAqBqpmWwAAATvojwYsur0ewr+IzatVuwuTRpDLnF6AABEGylwp9RR7WTOAyvVXNq5/o1A9qMXWFb6W/TUe8jnc5J0dbOZTrDoQrq4gAABz/AI9v5d9Zue+yxWuSnSFPxGbVrKxOjiAANi2PeGNpz1vy5HlxmTV+eb3bO/c0+vtKbCDWgAAWmLb13HQ1u6zajmhpc5J0c9rUWRTX0MAAwKgaqZlsAAAE76I8GLLq9HsK/iM2rVbsLk0aQy5xegAARBspcKfUUe1kzgMr1Vzauf6NQPajF1hW+lv01HvI53OSdHWzmU6w6EK6uIAAAc/49v5d9Zue+yxWuSnSFPxGbVrKxOjiAANi2PeGNpz1vy5HlxmTV+eb3bO/c0+vtKbCDWgAAWmLb13HQ1u6zajmhpc5J0c9rUWRTX0MAAwKgaqZlsAAAE76I8GLLq9HsK/iM2rVbsLk0aQy5xegAARBspcKfUUe1kzgMr1Vzauf6NQPajF1hW+lv01HvI53OSdHWzmU6w6EK6uIAAAc/wCPb+XfWbnvssVrkp0hT8Rm1aysTo4gADYtj3hjac9b8uR5cZk1fnm92zv3NPr7Smwg1oAAFpi29dx0Nbus2o5oaXOSdHPa1FkU19DAAMD2GrwZbAAABO+iPBiy6vR7Cv4jNq1W7C5NGkMucXoAAEQbKXCn1FHtZM4DK9Vc2rn+jUD2oxdYVvpb9NR7yOdzknR1s5lOsOhCuriAAAHP+Pb+3fWbnvssVrLp0U/EZtWs+6xOjiAANi2PeGNpz1vy5HlxmTV+eb3bO/c0+vtKbCDWgAAWmLb13HQ1u6zajmhpc5J0c9rUWRTX0MAAwKgaqZlsAAAE76I8GLLq9HsK/iM2rVbsLk0aQy5xegAARBspcKfUUe1kzgMr1Vzauf6NQPajF1hW+lv01HvI53OSdHWzmU6w6EK6uIAAAc/49v5d9Zue+yxWsunSFPxGbVrKxOjiAANi2PeGNpz1vy5HlxmTV+eb3bO/c0+vtKbCDWgAAWmLb13HQ1u6zajmhpc5J0c9rUWRTX0MAAwKgaqZlsAAAE76I8GLLq9HsK/iM2rVbsLk0aQy5xegAARBspcKfUUe1kzgMr1Vzauf6NQPajF1hW+lv01HvI53OSdHWzmU6w6EK6uIAAAc/wCPb+XfWbnvssVrkp0hT8Rm1aysTo4gADYtj3hjac9b8uR5cZk1fnm92zv3NPr7Smwg1oAAFpi29dx0Nbus2o5oaXOSdHPa1FkU19DAAMCoGqmZbAAABOGil7Tho1ZqdSmmqFLNOUU9XOQN+mrtau7zWzC10xZo7/KGV8fpeVpe/H5nHgq6O/aU9YPH6XlaXvx+Y4Kuh2lPWDx+l5Wl78fmOCrodpT1hE2ybVjW0mzoyjJeApbqaa1vkJjAxMWu/qr21Jib3d0amexGrnC3lidDPy1HvI0uckutnMp1hPnj9LytL34/Mr3BV0W7tKesHj9LytL34/McFXQ7SnrB4/S8rS9+PzHBV0O0p6weP0vK0vfj8xwVdDtKesIHxx7bG7tx3U7i4yf87LBa5KdIVK/m1aysjo4gADYNAaipaXWrqNJJ1s23kv4cuNnmxcb7NW7873t2fMRiKd/19pTL4/S8rS9+PzITgq6LN2lPWDx+l5Wl78fmOCrodpT1g8fpeVpe/H5jgq6HaU9YWuKX1KWGV9rUp/wqv+uP1X5zaiirijuaXK6eCe+PBAa1FiVB9DAAMCoGqmZbAAAB8DJkAyAZAfQwAAPmQZMgGQDID6GAAAAAfMgyZAMgGQH0MAAAYHsNXgy2AAAAAAAAAAAAAAAAAAAAAAAAAAAAAAAwPYaq2KWbw/Eq1KprhUnH2PcfpWT9Jrbr46Yq6u1232dc0dFsbuYAAAAAAAAAAAAAAAAAAAAAAAAAAAAB6pU3WqxjSWcpSikuVvcS9piZiI3y2piap3R5pI+jX/2L4/Mif8+pPfCra/080OeMPw+G5eGSSlHcW3S1bvFJat3WsuQxhMV2f6avD2b4/A9t+ujm90V3VtO0rOF1CUJLXGScX7GS1NUVRviVfroqondVG6VI2aAAAAAAAAAAAAAAAAAAAAAAAAAAAe6NKVeqo0IylJ6oxTbfMlrMTMRG+W1NM1TuiEl6B6Fysq8bjF1lNfw6eva/el5+RcXPqi8Xi4qjgo8OqcwGAmie0uePlCQCOTABpmydvRDnfYevB88PBtDJlEhNqwAAAAAAAAAAAAAAAAAAAAAAAAAAYEnbFP8A49bmj2sicfzLDsvLSAjwJUA//9k="/>
          <p:cNvSpPr>
            <a:spLocks noChangeAspect="1" noChangeArrowheads="1"/>
          </p:cNvSpPr>
          <p:nvPr/>
        </p:nvSpPr>
        <p:spPr bwMode="auto">
          <a:xfrm>
            <a:off x="1174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alibri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514475"/>
            <a:ext cx="874395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1133475"/>
            <a:ext cx="9286876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03367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I:\prac\IMAGES\Purchased Images\Blank chalkbo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850" y="0"/>
            <a:ext cx="10302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itle 1"/>
          <p:cNvSpPr>
            <a:spLocks noGrp="1"/>
          </p:cNvSpPr>
          <p:nvPr>
            <p:ph type="title"/>
          </p:nvPr>
        </p:nvSpPr>
        <p:spPr>
          <a:xfrm>
            <a:off x="-152400" y="228600"/>
            <a:ext cx="9296400" cy="1143000"/>
          </a:xfrm>
        </p:spPr>
        <p:txBody>
          <a:bodyPr anchor="t"/>
          <a:lstStyle/>
          <a:p>
            <a:pPr algn="ctr" eaLnBrk="1" hangingPunct="1"/>
            <a:r>
              <a:rPr lang="en-US" altLang="en-US" sz="3600" dirty="0" smtClean="0">
                <a:solidFill>
                  <a:schemeClr val="bg1"/>
                </a:solidFill>
              </a:rPr>
              <a:t>Disappearing Message Apps</a:t>
            </a:r>
            <a:endParaRPr lang="en-US" altLang="en-US" sz="3600" u="sng" dirty="0" smtClean="0">
              <a:solidFill>
                <a:schemeClr val="bg1"/>
              </a:solidFill>
            </a:endParaRPr>
          </a:p>
        </p:txBody>
      </p:sp>
      <p:sp>
        <p:nvSpPr>
          <p:cNvPr id="29700" name="AutoShape 2" descr="data:image/jpeg;base64,/9j/4AAQSkZJRgABAQAAAQABAAD/2wCEAAkGBxQHBg4UBxMQFRQVEA0WFRYWFRUUGhsZGR0iGRkXFxcYHSgnGRosHBQTITIjJSorMC4uFx8zOTMsNygvOiwBCgoKDg0OGhAQGywlHyA3Ny00MTQ2MDQsMjAsLDQsLCwsKywsLC8sMC0sNCw0LCwsLCwsLCw0LCwsLCwsLCw0Nf/AABEIAOEA4QMBEQACEQEDEQH/xAAcAAEAAQUBAQAAAAAAAAAAAAAABwMEBQYIAgH/xABIEAACAQICAgwKBwYGAwAAAAAAAQIDBAURBjEHEiE1NkFRcXN0sbITFFNhgYORkqHRF1JUYpOz0iIyM4KiwRUkQsLh8DRjcv/EABoBAQACAwEAAAAAAAAAAAAAAAAFBgECAwT/xAAyEQEAAQIDBQYFBAMBAAAAAAAAAQIDBDNxBRESMlETITFBgbEVUmGh8CI0QpEUI+HR/9oADAMBAAIRAxEAPwCRtNdLlgFNU7VKVeSzSeqC+tLlevJf9frw2Gm73z4PBjcbFiOGnvqlFWI4xXxObd9VqTz4m8o+iK3F6ES9FqijlhXrl+5c56plYnRxAAAAAAAAAAAAAAAAAAAAAAAAAAAurHE62HzTsatSD+7Jpelan6TSu3TXzRvdbd65b5JmEn6D6af4xNUcS2qrZPayW4p5a9zillu8j3dRE4rCdn+qnwT2Bx/bfor5vdup4km5+xq+eJ4tXqzee3qSa/8AnVFeiKS9BYrVHBRFPRT79ztLlVfVZHRxAAAAAAAAAAAAAAAAAAAAAAAAAAAAAKlrcStLmE6DylCUZRfnTzRrVTFUTE+beiuaKoqjxhKn0i0fqP2kP/hVrF8StdUTk0rQAAAAAAAAAAAAAAAAAAAAAAAAAAAAAAGBUDVTMtgAAAAVba2ndTytYTm+SEXJ+xGtVUU+Mt6aKq+6mN64rYPcUIZ17e4iuV0ppe1o1i7RPhVH9t5w92I3zTP9Ssjo4gAAAAAAAAAAAAAAAAAAAAAAwKgaqZlsAAAG56DaG/4yvDYlmqOb2sVuObWvd4o8W5rPDisV2f6afFKYHAdr+uvl90qWdpCyoKFnCEIrUopJfAiaqpqnfMrBRRTRG6mN0K5q2a3pNodQxulKUIxp1t3KpFZZv76X7y8+s9NnFV256w8WJwNu9G/dunr/AOodxCynh17UpXa2s4Sya/uuVNZNPzk1RXFdMVR4SrVy3Vbqmirxhbm7mAAAAAAAAAAAAAAAAAAAAMCoGqmZbAAC4w+1d9f0acNdSpThnybZ5Z/E0rq4aZq6Olqjjrinq6BtbeNpbQhbrKMIxjFciW4iu1VTVO+fNcKaYpiKY8IVTDYAARzst4alC3uILdzdKfn3HKPsyn7USWz7nfNHqhdr2o3U3I0RuSiDAAAAAAAAAAAAAAAAAAAAGBUDVTMtgABldFKqo6S2bnq8PSXteX9zjiI32qtHpwcxF+iZ6p5K+toAAAaXsr1FHR2mnrlcU8vRGTf/AHzntwEf7J0Rm1Z3WYj6olJlXAAAAAAAAAAAAAAAAAAAABgVA1UzLYAAIvayTjmmtTRhmJ3J00Sx2OPYTCaa8JFKNWPJLly5HrX/AAyBxFmbVe7y8lrwmIi/birz82aOD1AACHdkXH1jGLKFq86VHbRTWqUn+9Jcq3ElzN8ZNYOz2dG+fGVa2jiYu3OGnwp92pnsRwAAAAAAAAAAAAAAAAAAAAwKgaqZlsAAAF7hOK1cHvFUsJuMtT4019WS40c7lum5G6p2s3q7VXFRKRML2TKVSCWKUpwlxuH7cefJ5Nc26RtzZ9Uck701a2tRPPG72X9fZFs6cM6bqzfIoNd7JHOMDdno7VbTsRHdMy03SbTyti9KVOzXgaTzTyec5LkcuJeZe1ntsYOm3O+rvlF4raVd2OGnuj7tRPajQAAAAAAAAAAAAAAAAAAAAAwKgaqZlsAAAAAAAAAAAAAAAAAAAAAAAAAAAAAABgVA1UzLYAAAN3wrY7liOG0asbiMVUpwnl4NvLNZ5Z7bdPBcx0UVTTw+CWtbLm5RFXF4rv6Lp/aYfhP9Rp8Rj5XT4PPzfY+i6f2mH4T/AFD4jHynwefm+x9F0/tMPwn+ofEY+U+Dz832anpNgjwDE/BTmpvaQlmltdee5lm+Q9li92tPFu3I7FYfsK+DfvYk7PMqWtHxi5pwTy204Rz5M3ln8TWqd0TLeiniqinq376Lp/aYfhP9RH/EY+VL/B5+b7H0XT+0w/Cf6h8Rj5T4PPzfY+i6f2mH4T/UPiMfKfB5+b7KdxsZTo0JydzB7WMnl4N8Sz+sZjaETO7hYq2RMRv4vs0EkUMzOA6M3GOy/wAlDKGeTqS/ZgvT/qfNmcLuIotc0971YfB3b/LHd18m94bsZ0KMU8RqVKj5I5U4/wB38UR9ePrnljcl7Wybcc8zP2ZqloVY0luW8XzynLtkcJxd6f5PTTgMPH8SpoVY1Fu28VzSnHskIxd6P5MzgMPP8WLvtja1rr/KyrUnxZSU16VLd+J1px9yPHdLz17Ks1cu+GnY7oJc4VFyopVqa1ygntkuVw1+zM9trGW6+6e6Ubf2bdtd8d8fnk1Y9iOAAAAAMCoGqmZbAAABO+iPBiy6vR7Cv4jNq1W7C5NGkMucXoAAEQbKXCn1FHtZM4DK9Vc2rn+jUD2oxdYVvpb9NR7yOdzknR1s5lOsOhCuriAALfEd763R1Oxm1PNDWvllFegeh/8AjDVbEU/AJ/sx1eEa1/yrV59RLYvFdn+mnx9kBgMD2v8Asr5fdLNGlGhSjGilGKSSSSSSXEktSIiZmZ3ysERFMboezDIAAAANC0+0Ojc0Z3GFRyqLOVSEVuTXHJL6/H5+fXIYTFTE8FfgicfgYqibluO/z+v/AFFxLK+AAAAwKgaqZlsAAAE76I8GLLq9HsK/iM2rVbsLk0aQy5xegAARBspcKfUUe1kzgMr1Vzauf6NQPajF1hW+lv01HvI53OSdHWzmU6w6EK6uIAA8VqarUZRlnlKMk8vPuGYndO9iY3xuebW3jaW0IW6SjCMYxS4ktxCqqap3yxTTFMRTHhCqYbAAAAAAAIU09wZYPj8/ArKnUXhIciz/AHormefoaJzCXe0t9/jHcq+0LHZXu7wnva4ep4QAAMCoGqmZbAAABO+iPBiy6vR7Cv4jNq1W7C5NGkMucXoAAEQbKXCn1FHtZM4DK9Vc2rn+jUD2oxdYVvpb9NR7yOdzknR1s5lOsOhCuriAAAADzUmqcG6jSS1tvJe0RG9iZiPFYSx61jPJ3NtnyeFh8zp2Nz5Z/py/yLO/dxR/cL2jWjXp50JRkuWLTXtRpMTHi6xVE98KhhkAAANH2V7Hw2CUqsVu0qqTf3ZrJ/1KB7sBXuuTT1Re1bfFairpPuikmFdAAAwPYavBlsAAAE76I8GLLq9HsK/iM2rVbsLk0aQy5xegAARBspcKfUUe1kzgMr1Vzauf6NQPajF1hW+lv01HvI53OSdHWzmU6w6EK6uIAAAYXSvH46PYY5zW2nJ7WnDllyv7q1v/AJO9izN2rc82KxMWKOKfHyQzi2L1sYruWIVJS3dxaorzRjqRN27VFuN1MKxexFy7O+uVidHFd4XidXCrlTw+coS3M8tT80lqkuc53LdNcbqodbV6u1VxUSmrRXHY6QYTGpFJST2tSPJJcnmaaa5yDv2ZtV8K0YXERft8Xn5sycXpAAGD03oeM6KXifFT2/uNT/2nfC1brtLy42nisVx9PbvQaT6pgAAYHsNXgy2AAACd9EeDFl1ej2FfxGbVqt2FyaNIZc4vQAAIg2UuFPqKPayZwGV6q5tXP9GoHtRi6wrfS36aj3kc7nJOjrZzKdYdCFdXEAAAIe2TcQd3pLKGf7NGEIpedrbSfxS/lJnA0cNrf1Vval2ar3D5UtSPajQABvOxNeOljNak9VSltv5oNZfCUvYR+0Kd9EVdEvsmvdcqp6x7JVIlPgACwx+HhMCu0+O3uF/SzpandXTP1cr8b7VUfSfZABYlOAAAwPYavBlsAAAE76I8GLLq9HsK/iM2rVbsLk0aQy5xegAARBspcKfUUe1kzgMr1Vzauf6NQPajF1hW+lv01HvI53OSdHWzmU6w6EK6uIAAAQJpPV8NpHet/abhehSaXwSLBYjdbp0VHFVb71c/WWMOzzgADZdjie00vt/Oq6/ob/seTGx/pn883v2bO7EU/Xf7JpIRZwABaYtvXcdDW7rN6OaGl3knRz2tRY1NfQwADAqBqpmWwAAATvojwYsur0ewr+IzatVuwuTRpDLnF6AABEGylwp9RR7WTOAyvVXNq5/o1A9qMXWFb6W/TUe8jnc5J0dbOZTrDoQrq4gAABz/AI9v5d9Zue+yxWuSnSFPxGbVrKxOjiAANi2PeGNpz1vy5HlxmTV+eb3bO/c0+vtKbCDWgAAWmLb13HQ1u6zajmhpc5J0c9rUWRTX0MAAwKgaqZlsAAAE76I8GLLq9HsK/iM2rVbsLk0aQy5xegAARBspcKfUUe1kzgMr1Vzauf6NQPajF1hW+lv01HvI53OSdHWzmU6w6EK6uIAAAc/49v5d9Zue+yxWuSnSFPxGbVrKxOjiAANi2PeGNpz1vy5HlxmTV+eb3bO/c0+vtKbCDWgAAWmLb13HQ1u6zajmhpc5J0c9rUWRTX0MAAwKgaqZlsAAAE76I8GLLq9HsK/iM2rVbsLk0aQy5xegAARBspcKfUUe1kzgMr1Vzauf6NQPajF1hW+lv01HvI53OSdHWzmU6w6EK6uIAAAc/wCPb+XfWbnvssVrkp0hT8Rm1aysTo4gADYtj3hjac9b8uR5cZk1fnm92zv3NPr7Smwg1oAAFpi29dx0Nbus2o5oaXOSdHPa1FkU19DAAMD2GrwZbAAABO+iPBiy6vR7Cv4jNq1W7C5NGkMucXoAAEQbKXCn1FHtZM4DK9Vc2rn+jUD2oxdYVvpb9NR7yOdzknR1s5lOsOhCuriAAAHP+Pb+3fWbnvssVrLp0U/EZtWs+6xOjiAANi2PeGNpz1vy5HlxmTV+eb3bO/c0+vtKbCDWgAAWmLb13HQ1u6zajmhpc5J0c9rUWRTX0MAAwKgaqZlsAAAE76I8GLLq9HsK/iM2rVbsLk0aQy5xegAARBspcKfUUe1kzgMr1Vzauf6NQPajF1hW+lv01HvI53OSdHWzmU6w6EK6uIAAAc/49v5d9Zue+yxWsunSFPxGbVrKxOjiAANi2PeGNpz1vy5HlxmTV+eb3bO/c0+vtKbCDWgAAWmLb13HQ1u6zajmhpc5J0c9rUWRTX0MAAwKgaqZlsAAAE76I8GLLq9HsK/iM2rVbsLk0aQy5xegAARBspcKfUUe1kzgMr1Vzauf6NQPajF1hW+lv01HvI53OSdHWzmU6w6EK6uIAAAc/wCPb+XfWbnvssVrkp0hT8Rm1aysTo4gADYtj3hjac9b8uR5cZk1fnm92zv3NPr7Smwg1oAAFpi29dx0Nbus2o5oaXOSdHPa1FkU19DAAMCoGqmZbAAABOGil7Tho1ZqdSmmqFLNOUU9XOQN+mrtau7zWzC10xZo7/KGV8fpeVpe/H5nHgq6O/aU9YPH6XlaXvx+Y4Kuh2lPWDx+l5Wl78fmOCrodpT1hE2ybVjW0mzoyjJeApbqaa1vkJjAxMWu/qr21Jib3d0amexGrnC3lidDPy1HvI0uckutnMp1hPnj9LytL34/Mr3BV0W7tKesHj9LytL34/McFXQ7SnrB4/S8rS9+PzHBV0O0p6weP0vK0vfj8xwVdDtKesIHxx7bG7tx3U7i4yf87LBa5KdIVK/m1aysjo4gADYNAaipaXWrqNJJ1s23kv4cuNnmxcb7NW7873t2fMRiKd/19pTL4/S8rS9+PzITgq6LN2lPWDx+l5Wl78fmOCrodpT1g8fpeVpe/H5jgq6HaU9YWuKX1KWGV9rUp/wqv+uP1X5zaiirijuaXK6eCe+PBAa1FiVB9DAAMCoGqmZbAAAB8DJkAyAZAfQwAAPmQZMgGQDID6GAAAAAfMgyZAMgGQH0MAAAYHsNXgy2AAAAAAAAAAAAAAAAAAAAAAAAAAAAAAAwPYaq2KWbw/Eq1KprhUnH2PcfpWT9Jrbr46Yq6u1232dc0dFsbuYAAAAAAAAAAAAAAAAAAAAAAAAAAAAB6pU3WqxjSWcpSikuVvcS9piZiI3y2piap3R5pI+jX/2L4/Mif8+pPfCra/080OeMPw+G5eGSSlHcW3S1bvFJat3WsuQxhMV2f6avD2b4/A9t+ujm90V3VtO0rOF1CUJLXGScX7GS1NUVRviVfroqondVG6VI2aAAAAAAAAAAAAAAAAAAAAAAAAAAAe6NKVeqo0IylJ6oxTbfMlrMTMRG+W1NM1TuiEl6B6Fysq8bjF1lNfw6eva/el5+RcXPqi8Xi4qjgo8OqcwGAmie0uePlCQCOTABpmydvRDnfYevB88PBtDJlEhNqwAAAAAAAAAAAAAAAAAAAAAAAAAAYEnbFP8A49bmj2sicfzLDsvLSAjwJUA//9k="/>
          <p:cNvSpPr>
            <a:spLocks noChangeAspect="1" noChangeArrowheads="1"/>
          </p:cNvSpPr>
          <p:nvPr/>
        </p:nvSpPr>
        <p:spPr bwMode="auto">
          <a:xfrm>
            <a:off x="1174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alibri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990600"/>
            <a:ext cx="97536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21870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I:\prac\IMAGES\Purchased Images\Blank chalkbo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850" y="0"/>
            <a:ext cx="10302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itle 1"/>
          <p:cNvSpPr>
            <a:spLocks noGrp="1"/>
          </p:cNvSpPr>
          <p:nvPr>
            <p:ph type="title"/>
          </p:nvPr>
        </p:nvSpPr>
        <p:spPr>
          <a:xfrm>
            <a:off x="-152400" y="228600"/>
            <a:ext cx="9296400" cy="1143000"/>
          </a:xfrm>
        </p:spPr>
        <p:txBody>
          <a:bodyPr anchor="t"/>
          <a:lstStyle/>
          <a:p>
            <a:pPr algn="ctr" eaLnBrk="1" hangingPunct="1"/>
            <a:r>
              <a:rPr lang="en-US" altLang="en-US" sz="3600" dirty="0" smtClean="0">
                <a:solidFill>
                  <a:schemeClr val="bg1"/>
                </a:solidFill>
              </a:rPr>
              <a:t>Snapchat</a:t>
            </a:r>
            <a:endParaRPr lang="en-US" altLang="en-US" sz="3600" u="sng" dirty="0" smtClean="0">
              <a:solidFill>
                <a:schemeClr val="bg1"/>
              </a:solidFill>
            </a:endParaRPr>
          </a:p>
        </p:txBody>
      </p:sp>
      <p:sp>
        <p:nvSpPr>
          <p:cNvPr id="29700" name="AutoShape 2" descr="data:image/jpeg;base64,/9j/4AAQSkZJRgABAQAAAQABAAD/2wCEAAkGBxQHBg4UBxMQFRQVEA0WFRYWFRUUGhsZGR0iGRkXFxcYHSgnGRosHBQTITIjJSorMC4uFx8zOTMsNygvOiwBCgoKDg0OGhAQGywlHyA3Ny00MTQ2MDQsMjAsLDQsLCwsKywsLC8sMC0sNCw0LCwsLCwsLCw0LCwsLCwsLCw0Nf/AABEIAOEA4QMBEQACEQEDEQH/xAAcAAEAAQUBAQAAAAAAAAAAAAAABwMEBQYIAgH/xABIEAACAQICAgwKBwYGAwAAAAAAAQIDBAURBjEHEiE1NkFRcXN0sbITFFNhgYORkqHRF1JUYpOz0iIyM4KiwRUkQsLh8DRjcv/EABoBAQACAwEAAAAAAAAAAAAAAAAFBgECAwT/xAAyEQEAAQIDBQYFBAMBAAAAAAAAAQIDBDNxBRESMlETITFBgbEVUmGh8CI0QpEUI+HR/9oADAMBAAIRAxEAPwCRtNdLlgFNU7VKVeSzSeqC+tLlevJf9frw2Gm73z4PBjcbFiOGnvqlFWI4xXxObd9VqTz4m8o+iK3F6ES9FqijlhXrl+5c56plYnRxAAAAAAAAAAAAAAAAAAAAAAAAAAAurHE62HzTsatSD+7Jpelan6TSu3TXzRvdbd65b5JmEn6D6af4xNUcS2qrZPayW4p5a9zillu8j3dRE4rCdn+qnwT2Bx/bfor5vdup4km5+xq+eJ4tXqzee3qSa/8AnVFeiKS9BYrVHBRFPRT79ztLlVfVZHRxAAAAAAAAAAAAAAAAAAAAAAAAAAAAAKlrcStLmE6DylCUZRfnTzRrVTFUTE+beiuaKoqjxhKn0i0fqP2kP/hVrF8StdUTk0rQAAAAAAAAAAAAAAAAAAAAAAAAAAAAAAGBUDVTMtgAAAAVba2ndTytYTm+SEXJ+xGtVUU+Mt6aKq+6mN64rYPcUIZ17e4iuV0ppe1o1i7RPhVH9t5w92I3zTP9Ssjo4gAAAAAAAAAAAAAAAAAAAAAAwKgaqZlsAAAG56DaG/4yvDYlmqOb2sVuObWvd4o8W5rPDisV2f6afFKYHAdr+uvl90qWdpCyoKFnCEIrUopJfAiaqpqnfMrBRRTRG6mN0K5q2a3pNodQxulKUIxp1t3KpFZZv76X7y8+s9NnFV256w8WJwNu9G/dunr/AOodxCynh17UpXa2s4Sya/uuVNZNPzk1RXFdMVR4SrVy3Vbqmirxhbm7mAAAAAAAAAAAAAAAAAAAAMCoGqmZbAAC4w+1d9f0acNdSpThnybZ5Z/E0rq4aZq6Olqjjrinq6BtbeNpbQhbrKMIxjFciW4iu1VTVO+fNcKaYpiKY8IVTDYAARzst4alC3uILdzdKfn3HKPsyn7USWz7nfNHqhdr2o3U3I0RuSiDAAAAAAAAAAAAAAAAAAAAGBUDVTMtgABldFKqo6S2bnq8PSXteX9zjiI32qtHpwcxF+iZ6p5K+toAAAaXsr1FHR2mnrlcU8vRGTf/AHzntwEf7J0Rm1Z3WYj6olJlXAAAAAAAAAAAAAAAAAAAABgVA1UzLYAAIvayTjmmtTRhmJ3J00Sx2OPYTCaa8JFKNWPJLly5HrX/AAyBxFmbVe7y8lrwmIi/birz82aOD1AACHdkXH1jGLKFq86VHbRTWqUn+9Jcq3ElzN8ZNYOz2dG+fGVa2jiYu3OGnwp92pnsRwAAAAAAAAAAAAAAAAAAAAwKgaqZlsAAAF7hOK1cHvFUsJuMtT4019WS40c7lum5G6p2s3q7VXFRKRML2TKVSCWKUpwlxuH7cefJ5Nc26RtzZ9Uck701a2tRPPG72X9fZFs6cM6bqzfIoNd7JHOMDdno7VbTsRHdMy03SbTyti9KVOzXgaTzTyec5LkcuJeZe1ntsYOm3O+rvlF4raVd2OGnuj7tRPajQAAAAAAAAAAAAAAAAAAAAAwKgaqZlsAAAAAAAAAAAAAAAAAAAAAAAAAAAAAABgVA1UzLYAAAN3wrY7liOG0asbiMVUpwnl4NvLNZ5Z7bdPBcx0UVTTw+CWtbLm5RFXF4rv6Lp/aYfhP9Rp8Rj5XT4PPzfY+i6f2mH4T/AFD4jHynwefm+x9F0/tMPwn+ofEY+U+Dz832anpNgjwDE/BTmpvaQlmltdee5lm+Q9li92tPFu3I7FYfsK+DfvYk7PMqWtHxi5pwTy204Rz5M3ln8TWqd0TLeiniqinq376Lp/aYfhP9RH/EY+VL/B5+b7H0XT+0w/Cf6h8Rj5T4PPzfY+i6f2mH4T/UPiMfKfB5+b7KdxsZTo0JydzB7WMnl4N8Sz+sZjaETO7hYq2RMRv4vs0EkUMzOA6M3GOy/wAlDKGeTqS/ZgvT/qfNmcLuIotc0971YfB3b/LHd18m94bsZ0KMU8RqVKj5I5U4/wB38UR9ePrnljcl7Wybcc8zP2ZqloVY0luW8XzynLtkcJxd6f5PTTgMPH8SpoVY1Fu28VzSnHskIxd6P5MzgMPP8WLvtja1rr/KyrUnxZSU16VLd+J1px9yPHdLz17Ks1cu+GnY7oJc4VFyopVqa1ygntkuVw1+zM9trGW6+6e6Ubf2bdtd8d8fnk1Y9iOAAAAAMCoGqmZbAAABO+iPBiy6vR7Cv4jNq1W7C5NGkMucXoAAEQbKXCn1FHtZM4DK9Vc2rn+jUD2oxdYVvpb9NR7yOdzknR1s5lOsOhCuriAALfEd763R1Oxm1PNDWvllFegeh/8AjDVbEU/AJ/sx1eEa1/yrV59RLYvFdn+mnx9kBgMD2v8Asr5fdLNGlGhSjGilGKSSSSSSXEktSIiZmZ3ysERFMboezDIAAAANC0+0Ojc0Z3GFRyqLOVSEVuTXHJL6/H5+fXIYTFTE8FfgicfgYqibluO/z+v/AFFxLK+AAAAwKgaqZlsAAAE76I8GLLq9HsK/iM2rVbsLk0aQy5xegAARBspcKfUUe1kzgMr1Vzauf6NQPajF1hW+lv01HvI53OSdHWzmU6w6EK6uIAA8VqarUZRlnlKMk8vPuGYndO9iY3xuebW3jaW0IW6SjCMYxS4ktxCqqap3yxTTFMRTHhCqYbAAAAAAAIU09wZYPj8/ArKnUXhIciz/AHormefoaJzCXe0t9/jHcq+0LHZXu7wnva4ep4QAAMCoGqmZbAAABO+iPBiy6vR7Cv4jNq1W7C5NGkMucXoAAEQbKXCn1FHtZM4DK9Vc2rn+jUD2oxdYVvpb9NR7yOdzknR1s5lOsOhCuriAAAADzUmqcG6jSS1tvJe0RG9iZiPFYSx61jPJ3NtnyeFh8zp2Nz5Z/py/yLO/dxR/cL2jWjXp50JRkuWLTXtRpMTHi6xVE98KhhkAAANH2V7Hw2CUqsVu0qqTf3ZrJ/1KB7sBXuuTT1Re1bfFairpPuikmFdAAAwPYavBlsAAAE76I8GLLq9HsK/iM2rVbsLk0aQy5xegAARBspcKfUUe1kzgMr1Vzauf6NQPajF1hW+lv01HvI53OSdHWzmU6w6EK6uIAAAYXSvH46PYY5zW2nJ7WnDllyv7q1v/AJO9izN2rc82KxMWKOKfHyQzi2L1sYruWIVJS3dxaorzRjqRN27VFuN1MKxexFy7O+uVidHFd4XidXCrlTw+coS3M8tT80lqkuc53LdNcbqodbV6u1VxUSmrRXHY6QYTGpFJST2tSPJJcnmaaa5yDv2ZtV8K0YXERft8Xn5sycXpAAGD03oeM6KXifFT2/uNT/2nfC1brtLy42nisVx9PbvQaT6pgAAYHsNXgy2AAACd9EeDFl1ej2FfxGbVqt2FyaNIZc4vQAAIg2UuFPqKPayZwGV6q5tXP9GoHtRi6wrfS36aj3kc7nJOjrZzKdYdCFdXEAAAIe2TcQd3pLKGf7NGEIpedrbSfxS/lJnA0cNrf1Vval2ar3D5UtSPajQABvOxNeOljNak9VSltv5oNZfCUvYR+0Kd9EVdEvsmvdcqp6x7JVIlPgACwx+HhMCu0+O3uF/SzpandXTP1cr8b7VUfSfZABYlOAAAwPYavBlsAAAE76I8GLLq9HsK/iM2rVbsLk0aQy5xegAARBspcKfUUe1kzgMr1Vzauf6NQPajF1hW+lv01HvI53OSdHWzmU6w6EK6uIAAAQJpPV8NpHet/abhehSaXwSLBYjdbp0VHFVb71c/WWMOzzgADZdjie00vt/Oq6/ob/seTGx/pn883v2bO7EU/Xf7JpIRZwABaYtvXcdDW7rN6OaGl3knRz2tRY1NfQwADAqBqpmWwAAATvojwYsur0ewr+IzatVuwuTRpDLnF6AABEGylwp9RR7WTOAyvVXNq5/o1A9qMXWFb6W/TUe8jnc5J0dbOZTrDoQrq4gAABz/AI9v5d9Zue+yxWuSnSFPxGbVrKxOjiAANi2PeGNpz1vy5HlxmTV+eb3bO/c0+vtKbCDWgAAWmLb13HQ1u6zajmhpc5J0c9rUWRTX0MAAwKgaqZlsAAAE76I8GLLq9HsK/iM2rVbsLk0aQy5xegAARBspcKfUUe1kzgMr1Vzauf6NQPajF1hW+lv01HvI53OSdHWzmU6w6EK6uIAAAc/49v5d9Zue+yxWuSnSFPxGbVrKxOjiAANi2PeGNpz1vy5HlxmTV+eb3bO/c0+vtKbCDWgAAWmLb13HQ1u6zajmhpc5J0c9rUWRTX0MAAwKgaqZlsAAAE76I8GLLq9HsK/iM2rVbsLk0aQy5xegAARBspcKfUUe1kzgMr1Vzauf6NQPajF1hW+lv01HvI53OSdHWzmU6w6EK6uIAAAc/wCPb+XfWbnvssVrkp0hT8Rm1aysTo4gADYtj3hjac9b8uR5cZk1fnm92zv3NPr7Smwg1oAAFpi29dx0Nbus2o5oaXOSdHPa1FkU19DAAMD2GrwZbAAABO+iPBiy6vR7Cv4jNq1W7C5NGkMucXoAAEQbKXCn1FHtZM4DK9Vc2rn+jUD2oxdYVvpb9NR7yOdzknR1s5lOsOhCuriAAAHP+Pb+3fWbnvssVrLp0U/EZtWs+6xOjiAANi2PeGNpz1vy5HlxmTV+eb3bO/c0+vtKbCDWgAAWmLb13HQ1u6zajmhpc5J0c9rUWRTX0MAAwKgaqZlsAAAE76I8GLLq9HsK/iM2rVbsLk0aQy5xegAARBspcKfUUe1kzgMr1Vzauf6NQPajF1hW+lv01HvI53OSdHWzmU6w6EK6uIAAAc/49v5d9Zue+yxWsunSFPxGbVrKxOjiAANi2PeGNpz1vy5HlxmTV+eb3bO/c0+vtKbCDWgAAWmLb13HQ1u6zajmhpc5J0c9rUWRTX0MAAwKgaqZlsAAAE76I8GLLq9HsK/iM2rVbsLk0aQy5xegAARBspcKfUUe1kzgMr1Vzauf6NQPajF1hW+lv01HvI53OSdHWzmU6w6EK6uIAAAc/wCPb+XfWbnvssVrkp0hT8Rm1aysTo4gADYtj3hjac9b8uR5cZk1fnm92zv3NPr7Smwg1oAAFpi29dx0Nbus2o5oaXOSdHPa1FkU19DAAMCoGqmZbAAABOGil7Tho1ZqdSmmqFLNOUU9XOQN+mrtau7zWzC10xZo7/KGV8fpeVpe/H5nHgq6O/aU9YPH6XlaXvx+Y4Kuh2lPWDx+l5Wl78fmOCrodpT1hE2ybVjW0mzoyjJeApbqaa1vkJjAxMWu/qr21Jib3d0amexGrnC3lidDPy1HvI0uckutnMp1hPnj9LytL34/Mr3BV0W7tKesHj9LytL34/McFXQ7SnrB4/S8rS9+PzHBV0O0p6weP0vK0vfj8xwVdDtKesIHxx7bG7tx3U7i4yf87LBa5KdIVK/m1aysjo4gADYNAaipaXWrqNJJ1s23kv4cuNnmxcb7NW7873t2fMRiKd/19pTL4/S8rS9+PzITgq6LN2lPWDx+l5Wl78fmOCrodpT1g8fpeVpe/H5jgq6HaU9YWuKX1KWGV9rUp/wqv+uP1X5zaiirijuaXK6eCe+PBAa1FiVB9DAAMCoGqmZbAAAB8DJkAyAZAfQwAAPmQZMgGQDID6GAAAAAfMgyZAMgGQH0MAAAYHsNXgy2AAAAAAAAAAAAAAAAAAAAAAAAAAAAAAAwPYaq2KWbw/Eq1KprhUnH2PcfpWT9Jrbr46Yq6u1232dc0dFsbuYAAAAAAAAAAAAAAAAAAAAAAAAAAAAB6pU3WqxjSWcpSikuVvcS9piZiI3y2piap3R5pI+jX/2L4/Mif8+pPfCra/080OeMPw+G5eGSSlHcW3S1bvFJat3WsuQxhMV2f6avD2b4/A9t+ujm90V3VtO0rOF1CUJLXGScX7GS1NUVRviVfroqondVG6VI2aAAAAAAAAAAAAAAAAAAAAAAAAAAAe6NKVeqo0IylJ6oxTbfMlrMTMRG+W1NM1TuiEl6B6Fysq8bjF1lNfw6eva/el5+RcXPqi8Xi4qjgo8OqcwGAmie0uePlCQCOTABpmydvRDnfYevB88PBtDJlEhNqwAAAAAAAAAAAAAAAAAAAAAAAAAAYEnbFP8A49bmj2sicfzLDsvLSAjwJUA//9k="/>
          <p:cNvSpPr>
            <a:spLocks noChangeAspect="1" noChangeArrowheads="1"/>
          </p:cNvSpPr>
          <p:nvPr/>
        </p:nvSpPr>
        <p:spPr bwMode="auto">
          <a:xfrm>
            <a:off x="1174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alibri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304800"/>
            <a:ext cx="841692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60534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I:\prac\IMAGES\Purchased Images\Blank chalkbo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850" y="0"/>
            <a:ext cx="10302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itle 1"/>
          <p:cNvSpPr>
            <a:spLocks noGrp="1"/>
          </p:cNvSpPr>
          <p:nvPr>
            <p:ph type="title"/>
          </p:nvPr>
        </p:nvSpPr>
        <p:spPr>
          <a:xfrm>
            <a:off x="-318248" y="228600"/>
            <a:ext cx="9690848" cy="1143000"/>
          </a:xfrm>
        </p:spPr>
        <p:txBody>
          <a:bodyPr anchor="t"/>
          <a:lstStyle/>
          <a:p>
            <a:pPr algn="ctr" eaLnBrk="1" hangingPunct="1"/>
            <a:endParaRPr lang="en-US" altLang="en-US" sz="3200" u="sng" dirty="0" smtClean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763000" cy="6172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6138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I:\prac\IMAGES\Purchased Images\Blank chalkbo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850" y="0"/>
            <a:ext cx="10302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 eaLnBrk="1" hangingPunct="1"/>
            <a:r>
              <a:rPr lang="en-US" altLang="en-US" sz="3600" dirty="0" smtClean="0">
                <a:solidFill>
                  <a:schemeClr val="bg1"/>
                </a:solidFill>
              </a:rPr>
              <a:t>Snapchat</a:t>
            </a:r>
            <a:endParaRPr lang="en-US" altLang="en-US" sz="3600" u="sng" dirty="0" smtClean="0">
              <a:solidFill>
                <a:schemeClr val="bg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152400" y="1166018"/>
            <a:ext cx="8840787" cy="5006182"/>
          </a:xfrm>
        </p:spPr>
        <p:txBody>
          <a:bodyPr/>
          <a:lstStyle/>
          <a:p>
            <a:pPr algn="just"/>
            <a:r>
              <a:rPr lang="en-US" dirty="0" smtClean="0">
                <a:solidFill>
                  <a:schemeClr val="bg1"/>
                </a:solidFill>
              </a:rPr>
              <a:t>Founded because one of the founders sent a friend a picture and regretted it.</a:t>
            </a:r>
          </a:p>
          <a:p>
            <a:pPr algn="just"/>
            <a:r>
              <a:rPr lang="en-US" dirty="0" smtClean="0">
                <a:solidFill>
                  <a:schemeClr val="bg1"/>
                </a:solidFill>
              </a:rPr>
              <a:t>Users can take photos, record videos add text and drawings, and send them to a controlled list of recipients. These are called “SNAPS” .</a:t>
            </a:r>
          </a:p>
          <a:p>
            <a:pPr algn="just"/>
            <a:r>
              <a:rPr lang="en-US" dirty="0" smtClean="0">
                <a:solidFill>
                  <a:schemeClr val="bg1"/>
                </a:solidFill>
              </a:rPr>
              <a:t>Users set a time limit – usually seconds – for how recipients can view their SNAPS, after </a:t>
            </a:r>
            <a:r>
              <a:rPr lang="en-US" dirty="0">
                <a:solidFill>
                  <a:schemeClr val="bg1"/>
                </a:solidFill>
              </a:rPr>
              <a:t>w</a:t>
            </a:r>
            <a:r>
              <a:rPr lang="en-US" dirty="0" smtClean="0">
                <a:solidFill>
                  <a:schemeClr val="bg1"/>
                </a:solidFill>
              </a:rPr>
              <a:t>hich they will be hidden from the recipient’s device. They are then allegedly deleted from Snapchat servers.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700" name="AutoShape 2" descr="data:image/jpeg;base64,/9j/4AAQSkZJRgABAQAAAQABAAD/2wCEAAkGBxQHBg4UBxMQFRQVEA0WFRYWFRUUGhsZGR0iGRkXFxcYHSgnGRosHBQTITIjJSorMC4uFx8zOTMsNygvOiwBCgoKDg0OGhAQGywlHyA3Ny00MTQ2MDQsMjAsLDQsLCwsKywsLC8sMC0sNCw0LCwsLCwsLCw0LCwsLCwsLCw0Nf/AABEIAOEA4QMBEQACEQEDEQH/xAAcAAEAAQUBAQAAAAAAAAAAAAAABwMEBQYIAgH/xABIEAACAQICAgwKBwYGAwAAAAAAAQIDBAURBjEHEiE1NkFRcXN0sbITFFNhgYORkqHRF1JUYpOz0iIyM4KiwRUkQsLh8DRjcv/EABoBAQACAwEAAAAAAAAAAAAAAAAFBgECAwT/xAAyEQEAAQIDBQYFBAMBAAAAAAAAAQIDBDNxBRESMlETITFBgbEVUmGh8CI0QpEUI+HR/9oADAMBAAIRAxEAPwCRtNdLlgFNU7VKVeSzSeqC+tLlevJf9frw2Gm73z4PBjcbFiOGnvqlFWI4xXxObd9VqTz4m8o+iK3F6ES9FqijlhXrl+5c56plYnRxAAAAAAAAAAAAAAAAAAAAAAAAAAAurHE62HzTsatSD+7Jpelan6TSu3TXzRvdbd65b5JmEn6D6af4xNUcS2qrZPayW4p5a9zillu8j3dRE4rCdn+qnwT2Bx/bfor5vdup4km5+xq+eJ4tXqzee3qSa/8AnVFeiKS9BYrVHBRFPRT79ztLlVfVZHRxAAAAAAAAAAAAAAAAAAAAAAAAAAAAAKlrcStLmE6DylCUZRfnTzRrVTFUTE+beiuaKoqjxhKn0i0fqP2kP/hVrF8StdUTk0rQAAAAAAAAAAAAAAAAAAAAAAAAAAAAAAGBUDVTMtgAAAAVba2ndTytYTm+SEXJ+xGtVUU+Mt6aKq+6mN64rYPcUIZ17e4iuV0ppe1o1i7RPhVH9t5w92I3zTP9Ssjo4gAAAAAAAAAAAAAAAAAAAAAAwKgaqZlsAAAG56DaG/4yvDYlmqOb2sVuObWvd4o8W5rPDisV2f6afFKYHAdr+uvl90qWdpCyoKFnCEIrUopJfAiaqpqnfMrBRRTRG6mN0K5q2a3pNodQxulKUIxp1t3KpFZZv76X7y8+s9NnFV256w8WJwNu9G/dunr/AOodxCynh17UpXa2s4Sya/uuVNZNPzk1RXFdMVR4SrVy3Vbqmirxhbm7mAAAAAAAAAAAAAAAAAAAAMCoGqmZbAAC4w+1d9f0acNdSpThnybZ5Z/E0rq4aZq6Olqjjrinq6BtbeNpbQhbrKMIxjFciW4iu1VTVO+fNcKaYpiKY8IVTDYAARzst4alC3uILdzdKfn3HKPsyn7USWz7nfNHqhdr2o3U3I0RuSiDAAAAAAAAAAAAAAAAAAAAGBUDVTMtgABldFKqo6S2bnq8PSXteX9zjiI32qtHpwcxF+iZ6p5K+toAAAaXsr1FHR2mnrlcU8vRGTf/AHzntwEf7J0Rm1Z3WYj6olJlXAAAAAAAAAAAAAAAAAAAABgVA1UzLYAAIvayTjmmtTRhmJ3J00Sx2OPYTCaa8JFKNWPJLly5HrX/AAyBxFmbVe7y8lrwmIi/birz82aOD1AACHdkXH1jGLKFq86VHbRTWqUn+9Jcq3ElzN8ZNYOz2dG+fGVa2jiYu3OGnwp92pnsRwAAAAAAAAAAAAAAAAAAAAwKgaqZlsAAAF7hOK1cHvFUsJuMtT4019WS40c7lum5G6p2s3q7VXFRKRML2TKVSCWKUpwlxuH7cefJ5Nc26RtzZ9Uck701a2tRPPG72X9fZFs6cM6bqzfIoNd7JHOMDdno7VbTsRHdMy03SbTyti9KVOzXgaTzTyec5LkcuJeZe1ntsYOm3O+rvlF4raVd2OGnuj7tRPajQAAAAAAAAAAAAAAAAAAAAAwKgaqZlsAAAAAAAAAAAAAAAAAAAAAAAAAAAAAABgVA1UzLYAAAN3wrY7liOG0asbiMVUpwnl4NvLNZ5Z7bdPBcx0UVTTw+CWtbLm5RFXF4rv6Lp/aYfhP9Rp8Rj5XT4PPzfY+i6f2mH4T/AFD4jHynwefm+x9F0/tMPwn+ofEY+U+Dz832anpNgjwDE/BTmpvaQlmltdee5lm+Q9li92tPFu3I7FYfsK+DfvYk7PMqWtHxi5pwTy204Rz5M3ln8TWqd0TLeiniqinq376Lp/aYfhP9RH/EY+VL/B5+b7H0XT+0w/Cf6h8Rj5T4PPzfY+i6f2mH4T/UPiMfKfB5+b7KdxsZTo0JydzB7WMnl4N8Sz+sZjaETO7hYq2RMRv4vs0EkUMzOA6M3GOy/wAlDKGeTqS/ZgvT/qfNmcLuIotc0971YfB3b/LHd18m94bsZ0KMU8RqVKj5I5U4/wB38UR9ePrnljcl7Wybcc8zP2ZqloVY0luW8XzynLtkcJxd6f5PTTgMPH8SpoVY1Fu28VzSnHskIxd6P5MzgMPP8WLvtja1rr/KyrUnxZSU16VLd+J1px9yPHdLz17Ks1cu+GnY7oJc4VFyopVqa1ygntkuVw1+zM9trGW6+6e6Ubf2bdtd8d8fnk1Y9iOAAAAAMCoGqmZbAAABO+iPBiy6vR7Cv4jNq1W7C5NGkMucXoAAEQbKXCn1FHtZM4DK9Vc2rn+jUD2oxdYVvpb9NR7yOdzknR1s5lOsOhCuriAALfEd763R1Oxm1PNDWvllFegeh/8AjDVbEU/AJ/sx1eEa1/yrV59RLYvFdn+mnx9kBgMD2v8Asr5fdLNGlGhSjGilGKSSSSSSXEktSIiZmZ3ysERFMboezDIAAAANC0+0Ojc0Z3GFRyqLOVSEVuTXHJL6/H5+fXIYTFTE8FfgicfgYqibluO/z+v/AFFxLK+AAAAwKgaqZlsAAAE76I8GLLq9HsK/iM2rVbsLk0aQy5xegAARBspcKfUUe1kzgMr1Vzauf6NQPajF1hW+lv01HvI53OSdHWzmU6w6EK6uIAA8VqarUZRlnlKMk8vPuGYndO9iY3xuebW3jaW0IW6SjCMYxS4ktxCqqap3yxTTFMRTHhCqYbAAAAAAAIU09wZYPj8/ArKnUXhIciz/AHormefoaJzCXe0t9/jHcq+0LHZXu7wnva4ep4QAAMCoGqmZbAAABO+iPBiy6vR7Cv4jNq1W7C5NGkMucXoAAEQbKXCn1FHtZM4DK9Vc2rn+jUD2oxdYVvpb9NR7yOdzknR1s5lOsOhCuriAAAADzUmqcG6jSS1tvJe0RG9iZiPFYSx61jPJ3NtnyeFh8zp2Nz5Z/py/yLO/dxR/cL2jWjXp50JRkuWLTXtRpMTHi6xVE98KhhkAAANH2V7Hw2CUqsVu0qqTf3ZrJ/1KB7sBXuuTT1Re1bfFairpPuikmFdAAAwPYavBlsAAAE76I8GLLq9HsK/iM2rVbsLk0aQy5xegAARBspcKfUUe1kzgMr1Vzauf6NQPajF1hW+lv01HvI53OSdHWzmU6w6EK6uIAAAYXSvH46PYY5zW2nJ7WnDllyv7q1v/AJO9izN2rc82KxMWKOKfHyQzi2L1sYruWIVJS3dxaorzRjqRN27VFuN1MKxexFy7O+uVidHFd4XidXCrlTw+coS3M8tT80lqkuc53LdNcbqodbV6u1VxUSmrRXHY6QYTGpFJST2tSPJJcnmaaa5yDv2ZtV8K0YXERft8Xn5sycXpAAGD03oeM6KXifFT2/uNT/2nfC1brtLy42nisVx9PbvQaT6pgAAYHsNXgy2AAACd9EeDFl1ej2FfxGbVqt2FyaNIZc4vQAAIg2UuFPqKPayZwGV6q5tXP9GoHtRi6wrfS36aj3kc7nJOjrZzKdYdCFdXEAAAIe2TcQd3pLKGf7NGEIpedrbSfxS/lJnA0cNrf1Vval2ar3D5UtSPajQABvOxNeOljNak9VSltv5oNZfCUvYR+0Kd9EVdEvsmvdcqp6x7JVIlPgACwx+HhMCu0+O3uF/SzpandXTP1cr8b7VUfSfZABYlOAAAwPYavBlsAAAE76I8GLLq9HsK/iM2rVbsLk0aQy5xegAARBspcKfUUe1kzgMr1Vzauf6NQPajF1hW+lv01HvI53OSdHWzmU6w6EK6uIAAAQJpPV8NpHet/abhehSaXwSLBYjdbp0VHFVb71c/WWMOzzgADZdjie00vt/Oq6/ob/seTGx/pn883v2bO7EU/Xf7JpIRZwABaYtvXcdDW7rN6OaGl3knRz2tRY1NfQwADAqBqpmWwAAATvojwYsur0ewr+IzatVuwuTRpDLnF6AABEGylwp9RR7WTOAyvVXNq5/o1A9qMXWFb6W/TUe8jnc5J0dbOZTrDoQrq4gAABz/AI9v5d9Zue+yxWuSnSFPxGbVrKxOjiAANi2PeGNpz1vy5HlxmTV+eb3bO/c0+vtKbCDWgAAWmLb13HQ1u6zajmhpc5J0c9rUWRTX0MAAwKgaqZlsAAAE76I8GLLq9HsK/iM2rVbsLk0aQy5xegAARBspcKfUUe1kzgMr1Vzauf6NQPajF1hW+lv01HvI53OSdHWzmU6w6EK6uIAAAc/49v5d9Zue+yxWuSnSFPxGbVrKxOjiAANi2PeGNpz1vy5HlxmTV+eb3bO/c0+vtKbCDWgAAWmLb13HQ1u6zajmhpc5J0c9rUWRTX0MAAwKgaqZlsAAAE76I8GLLq9HsK/iM2rVbsLk0aQy5xegAARBspcKfUUe1kzgMr1Vzauf6NQPajF1hW+lv01HvI53OSdHWzmU6w6EK6uIAAAc/wCPb+XfWbnvssVrkp0hT8Rm1aysTo4gADYtj3hjac9b8uR5cZk1fnm92zv3NPr7Smwg1oAAFpi29dx0Nbus2o5oaXOSdHPa1FkU19DAAMD2GrwZbAAABO+iPBiy6vR7Cv4jNq1W7C5NGkMucXoAAEQbKXCn1FHtZM4DK9Vc2rn+jUD2oxdYVvpb9NR7yOdzknR1s5lOsOhCuriAAAHP+Pb+3fWbnvssVrLp0U/EZtWs+6xOjiAANi2PeGNpz1vy5HlxmTV+eb3bO/c0+vtKbCDWgAAWmLb13HQ1u6zajmhpc5J0c9rUWRTX0MAAwKgaqZlsAAAE76I8GLLq9HsK/iM2rVbsLk0aQy5xegAARBspcKfUUe1kzgMr1Vzauf6NQPajF1hW+lv01HvI53OSdHWzmU6w6EK6uIAAAc/49v5d9Zue+yxWsunSFPxGbVrKxOjiAANi2PeGNpz1vy5HlxmTV+eb3bO/c0+vtKbCDWgAAWmLb13HQ1u6zajmhpc5J0c9rUWRTX0MAAwKgaqZlsAAAE76I8GLLq9HsK/iM2rVbsLk0aQy5xegAARBspcKfUUe1kzgMr1Vzauf6NQPajF1hW+lv01HvI53OSdHWzmU6w6EK6uIAAAc/wCPb+XfWbnvssVrkp0hT8Rm1aysTo4gADYtj3hjac9b8uR5cZk1fnm92zv3NPr7Smwg1oAAFpi29dx0Nbus2o5oaXOSdHPa1FkU19DAAMCoGqmZbAAABOGil7Tho1ZqdSmmqFLNOUU9XOQN+mrtau7zWzC10xZo7/KGV8fpeVpe/H5nHgq6O/aU9YPH6XlaXvx+Y4Kuh2lPWDx+l5Wl78fmOCrodpT1hE2ybVjW0mzoyjJeApbqaa1vkJjAxMWu/qr21Jib3d0amexGrnC3lidDPy1HvI0uckutnMp1hPnj9LytL34/Mr3BV0W7tKesHj9LytL34/McFXQ7SnrB4/S8rS9+PzHBV0O0p6weP0vK0vfj8xwVdDtKesIHxx7bG7tx3U7i4yf87LBa5KdIVK/m1aysjo4gADYNAaipaXWrqNJJ1s23kv4cuNnmxcb7NW7873t2fMRiKd/19pTL4/S8rS9+PzITgq6LN2lPWDx+l5Wl78fmOCrodpT1g8fpeVpe/H5jgq6HaU9YWuKX1KWGV9rUp/wqv+uP1X5zaiirijuaXK6eCe+PBAa1FiVB9DAAMCoGqmZbAAAB8DJkAyAZAfQwAAPmQZMgGQDID6GAAAAAfMgyZAMgGQH0MAAAYHsNXgy2AAAAAAAAAAAAAAAAAAAAAAAAAAAAAAAwPYaq2KWbw/Eq1KprhUnH2PcfpWT9Jrbr46Yq6u1232dc0dFsbuYAAAAAAAAAAAAAAAAAAAAAAAAAAAAB6pU3WqxjSWcpSikuVvcS9piZiI3y2piap3R5pI+jX/2L4/Mif8+pPfCra/080OeMPw+G5eGSSlHcW3S1bvFJat3WsuQxhMV2f6avD2b4/A9t+ujm90V3VtO0rOF1CUJLXGScX7GS1NUVRviVfroqondVG6VI2aAAAAAAAAAAAAAAAAAAAAAAAAAAAe6NKVeqo0IylJ6oxTbfMlrMTMRG+W1NM1TuiEl6B6Fysq8bjF1lNfw6eva/el5+RcXPqi8Xi4qjgo8OqcwGAmie0uePlCQCOTABpmydvRDnfYevB88PBtDJlEhNqwAAAAAAAAAAAAAAAAAAAAAAAAAAYEnbFP8A49bmj2sicfzLDsvLSAjwJUA//9k="/>
          <p:cNvSpPr>
            <a:spLocks noChangeAspect="1" noChangeArrowheads="1"/>
          </p:cNvSpPr>
          <p:nvPr/>
        </p:nvSpPr>
        <p:spPr bwMode="auto">
          <a:xfrm>
            <a:off x="1174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alibri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219200"/>
            <a:ext cx="9067799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1" y="1219200"/>
            <a:ext cx="9067799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8713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solidFill>
                  <a:schemeClr val="tx2"/>
                </a:solidFill>
                <a:ea typeface="Geneva" pitchFamily="-95" charset="-128"/>
              </a:rPr>
              <a:t>Questions</a:t>
            </a:r>
          </a:p>
        </p:txBody>
      </p:sp>
      <p:sp>
        <p:nvSpPr>
          <p:cNvPr id="962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Tx/>
              <a:buNone/>
            </a:pP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 smtClean="0"/>
          </a:p>
          <a:p>
            <a:pPr marL="0" indent="0" algn="ctr">
              <a:buFontTx/>
              <a:buNone/>
            </a:pPr>
            <a:r>
              <a:rPr lang="en-US" sz="2800" b="1" dirty="0" smtClean="0"/>
              <a:t>Sara H. Jodka</a:t>
            </a:r>
          </a:p>
          <a:p>
            <a:pPr marL="0" indent="0" algn="ctr">
              <a:buFontTx/>
              <a:buNone/>
            </a:pPr>
            <a:endParaRPr lang="en-US" sz="2800" dirty="0" smtClean="0"/>
          </a:p>
          <a:p>
            <a:pPr marL="0" indent="0" algn="ctr">
              <a:buFontTx/>
              <a:buNone/>
            </a:pPr>
            <a:r>
              <a:rPr lang="en-US" sz="2800" dirty="0" smtClean="0"/>
              <a:t>T: 614.484.0716</a:t>
            </a:r>
          </a:p>
          <a:p>
            <a:pPr marL="0" indent="0" algn="ctr">
              <a:buFontTx/>
              <a:buNone/>
            </a:pPr>
            <a:r>
              <a:rPr lang="en-US" sz="2800" dirty="0" smtClean="0"/>
              <a:t>C: 216.346.7592</a:t>
            </a:r>
          </a:p>
          <a:p>
            <a:pPr marL="0" indent="0" algn="ctr">
              <a:buFontTx/>
              <a:buNone/>
            </a:pPr>
            <a:r>
              <a:rPr lang="en-US" sz="2800" dirty="0" smtClean="0">
                <a:hlinkClick r:id="rId3"/>
              </a:rPr>
              <a:t>sjodka@mcdonaldhopkins.com</a:t>
            </a:r>
            <a:endParaRPr lang="en-US" sz="2800" dirty="0" smtClean="0"/>
          </a:p>
          <a:p>
            <a:pPr marL="0" indent="0" algn="ctr">
              <a:buFontTx/>
              <a:buNone/>
            </a:pPr>
            <a:r>
              <a:rPr lang="en-US" sz="2800" dirty="0" smtClean="0"/>
              <a:t>Twitter: @</a:t>
            </a:r>
            <a:r>
              <a:rPr lang="en-US" sz="2800" dirty="0" err="1" smtClean="0"/>
              <a:t>sarajodka</a:t>
            </a:r>
            <a:endParaRPr lang="en-US" sz="2800" dirty="0" smtClean="0"/>
          </a:p>
          <a:p>
            <a:pPr marL="0" indent="0">
              <a:buFontTx/>
              <a:buNone/>
            </a:pPr>
            <a:endParaRPr lang="en-US" altLang="en-US" dirty="0" smtClean="0">
              <a:ea typeface="Geneva" pitchFamily="-95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I:\prac\IMAGES\Purchased Images\Blank chalkbo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850" y="0"/>
            <a:ext cx="10302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itle 1"/>
          <p:cNvSpPr>
            <a:spLocks noGrp="1"/>
          </p:cNvSpPr>
          <p:nvPr>
            <p:ph type="title"/>
          </p:nvPr>
        </p:nvSpPr>
        <p:spPr>
          <a:xfrm>
            <a:off x="-318248" y="228600"/>
            <a:ext cx="9690848" cy="1143000"/>
          </a:xfrm>
        </p:spPr>
        <p:txBody>
          <a:bodyPr anchor="t"/>
          <a:lstStyle/>
          <a:p>
            <a:pPr algn="ctr" eaLnBrk="1" hangingPunct="1"/>
            <a:r>
              <a:rPr lang="en-US" sz="3200" dirty="0">
                <a:solidFill>
                  <a:schemeClr val="bg1"/>
                </a:solidFill>
              </a:rPr>
              <a:t>Top </a:t>
            </a:r>
            <a:r>
              <a:rPr lang="en-US" sz="3200" dirty="0" smtClean="0">
                <a:solidFill>
                  <a:schemeClr val="bg1"/>
                </a:solidFill>
              </a:rPr>
              <a:t>10 </a:t>
            </a:r>
            <a:r>
              <a:rPr lang="en-US" sz="3200" dirty="0">
                <a:solidFill>
                  <a:schemeClr val="bg1"/>
                </a:solidFill>
              </a:rPr>
              <a:t>Most Popular Social Networking </a:t>
            </a:r>
            <a:r>
              <a:rPr lang="en-US" sz="3200" dirty="0" smtClean="0">
                <a:solidFill>
                  <a:schemeClr val="bg1"/>
                </a:solidFill>
              </a:rPr>
              <a:t>Sites</a:t>
            </a:r>
            <a:endParaRPr lang="en-US" altLang="en-US" sz="3200" u="sng" dirty="0" smtClean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8991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6477000"/>
            <a:ext cx="7467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Source</a:t>
            </a:r>
            <a:r>
              <a:rPr lang="en-US" dirty="0">
                <a:solidFill>
                  <a:schemeClr val="bg1"/>
                </a:solidFill>
              </a:rPr>
              <a:t>:  http://www.ebizmba.com/articles/social-networking-websites</a:t>
            </a:r>
          </a:p>
        </p:txBody>
      </p:sp>
    </p:spTree>
    <p:extLst>
      <p:ext uri="{BB962C8B-B14F-4D97-AF65-F5344CB8AC3E}">
        <p14:creationId xmlns:p14="http://schemas.microsoft.com/office/powerpoint/2010/main" val="39667180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I:\prac\IMAGES\Purchased Images\Blank chalkbo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850" y="0"/>
            <a:ext cx="10302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itle 1"/>
          <p:cNvSpPr>
            <a:spLocks noGrp="1"/>
          </p:cNvSpPr>
          <p:nvPr>
            <p:ph type="title"/>
          </p:nvPr>
        </p:nvSpPr>
        <p:spPr>
          <a:xfrm>
            <a:off x="-318247" y="228600"/>
            <a:ext cx="10043272" cy="1143000"/>
          </a:xfrm>
        </p:spPr>
        <p:txBody>
          <a:bodyPr anchor="t"/>
          <a:lstStyle/>
          <a:p>
            <a:pPr algn="ctr" eaLnBrk="1" hangingPunct="1"/>
            <a:r>
              <a:rPr lang="en-US" sz="3200" dirty="0">
                <a:solidFill>
                  <a:schemeClr val="bg1"/>
                </a:solidFill>
              </a:rPr>
              <a:t>Top </a:t>
            </a:r>
            <a:r>
              <a:rPr lang="en-US" sz="3200" dirty="0" smtClean="0">
                <a:solidFill>
                  <a:schemeClr val="bg1"/>
                </a:solidFill>
              </a:rPr>
              <a:t>10 </a:t>
            </a:r>
            <a:r>
              <a:rPr lang="en-US" sz="3200" dirty="0">
                <a:solidFill>
                  <a:schemeClr val="bg1"/>
                </a:solidFill>
              </a:rPr>
              <a:t>Most Popular Social Networking </a:t>
            </a:r>
            <a:r>
              <a:rPr lang="en-US" sz="3200" dirty="0" smtClean="0">
                <a:solidFill>
                  <a:schemeClr val="bg1"/>
                </a:solidFill>
              </a:rPr>
              <a:t>Sites</a:t>
            </a:r>
            <a:endParaRPr lang="en-US" altLang="en-US" sz="3200" u="sng" dirty="0" smtClean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" y="6477000"/>
            <a:ext cx="7619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Source</a:t>
            </a:r>
            <a:r>
              <a:rPr lang="en-US" dirty="0">
                <a:solidFill>
                  <a:schemeClr val="bg1"/>
                </a:solidFill>
              </a:rPr>
              <a:t>:  http://www.ebizmba.com/articles/social-networking-websites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1"/>
            <a:ext cx="9448799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09019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ctrTitle"/>
          </p:nvPr>
        </p:nvSpPr>
        <p:spPr>
          <a:xfrm>
            <a:off x="923925" y="3600450"/>
            <a:ext cx="7772400" cy="1470025"/>
          </a:xfrm>
        </p:spPr>
        <p:txBody>
          <a:bodyPr/>
          <a:lstStyle/>
          <a:p>
            <a:endParaRPr lang="en-US" altLang="en-US" smtClean="0"/>
          </a:p>
        </p:txBody>
      </p:sp>
      <p:sp>
        <p:nvSpPr>
          <p:cNvPr id="17411" name="Subtitle 2"/>
          <p:cNvSpPr>
            <a:spLocks noGrp="1"/>
          </p:cNvSpPr>
          <p:nvPr>
            <p:ph type="subTitle" idx="1"/>
          </p:nvPr>
        </p:nvSpPr>
        <p:spPr>
          <a:xfrm>
            <a:off x="923925" y="5051425"/>
            <a:ext cx="6400800" cy="960438"/>
          </a:xfrm>
        </p:spPr>
        <p:txBody>
          <a:bodyPr/>
          <a:lstStyle/>
          <a:p>
            <a:endParaRPr lang="en-US" altLang="en-US" smtClean="0">
              <a:solidFill>
                <a:srgbClr val="898989"/>
              </a:solidFill>
            </a:endParaRPr>
          </a:p>
        </p:txBody>
      </p:sp>
      <p:pic>
        <p:nvPicPr>
          <p:cNvPr id="17412" name="Picture 3" descr="Social Media Donu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I:\prac\IMAGES\Purchased Images\Blank chalkbo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850" y="0"/>
            <a:ext cx="10302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 anchor="t"/>
          <a:lstStyle/>
          <a:p>
            <a:pPr algn="ctr" eaLnBrk="1" hangingPunct="1"/>
            <a:r>
              <a:rPr lang="en-US" altLang="en-US" sz="3200" u="sng" dirty="0" smtClean="0">
                <a:solidFill>
                  <a:schemeClr val="bg1"/>
                </a:solidFill>
              </a:rPr>
              <a:t>What We Are Going to Dive Into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16287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371600"/>
            <a:ext cx="234315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622" y="4286250"/>
            <a:ext cx="145732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419600"/>
            <a:ext cx="281940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530" y="2890837"/>
            <a:ext cx="17335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24553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Words>217</Words>
  <Application>Microsoft Office PowerPoint</Application>
  <PresentationFormat>On-screen Show (4:3)</PresentationFormat>
  <Paragraphs>42</Paragraphs>
  <Slides>51</Slides>
  <Notes>51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1_Custom Design</vt:lpstr>
      <vt:lpstr>Social Media Platforms and Privacy Controls   Sara H. Jodka, Esq.  </vt:lpstr>
      <vt:lpstr>PowerPoint Presentation</vt:lpstr>
      <vt:lpstr>PowerPoint Presentation</vt:lpstr>
      <vt:lpstr>PowerPoint Presentation</vt:lpstr>
      <vt:lpstr>PowerPoint Presentation</vt:lpstr>
      <vt:lpstr>Top 10 Most Popular Social Networking Sites</vt:lpstr>
      <vt:lpstr>Top 10 Most Popular Social Networking Sites</vt:lpstr>
      <vt:lpstr>PowerPoint Presentation</vt:lpstr>
      <vt:lpstr>What We Are Going to Dive Into</vt:lpstr>
      <vt:lpstr>PowerPoint Presentation</vt:lpstr>
      <vt:lpstr>Who Has Facebook Profiles/Pages?</vt:lpstr>
      <vt:lpstr>Types of Profile Names Allowed?</vt:lpstr>
      <vt:lpstr>What Are They Doing?</vt:lpstr>
      <vt:lpstr>How Are They Doing?</vt:lpstr>
      <vt:lpstr>Facebook – A Treasure Trove of Information</vt:lpstr>
      <vt:lpstr>Who Sees What You Post on Other Profiles/Pages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POSTS</vt:lpstr>
      <vt:lpstr>POSTS ON A DESKTOP</vt:lpstr>
      <vt:lpstr>POST MANIPULATION</vt:lpstr>
      <vt:lpstr>Content Hiding and Deletion</vt:lpstr>
      <vt:lpstr>Content Extraction</vt:lpstr>
      <vt:lpstr>Content Extraction – Download Your Data</vt:lpstr>
      <vt:lpstr>Content Extraction – Activity Log</vt:lpstr>
      <vt:lpstr>PowerPoint Presentation</vt:lpstr>
      <vt:lpstr>PowerPoint Presentation</vt:lpstr>
      <vt:lpstr>PowerPoint Presentation</vt:lpstr>
      <vt:lpstr>Who Has Twitter Pages?</vt:lpstr>
      <vt:lpstr>PowerPoint Presentation</vt:lpstr>
      <vt:lpstr>What Are They Doing?</vt:lpstr>
      <vt:lpstr>How Are They Doing It?</vt:lpstr>
      <vt:lpstr>The Retweet: Proceed with Caution</vt:lpstr>
      <vt:lpstr>Privacy</vt:lpstr>
      <vt:lpstr>Content Extraction</vt:lpstr>
      <vt:lpstr>Instagram</vt:lpstr>
      <vt:lpstr>Instagram</vt:lpstr>
      <vt:lpstr>PowerPoint Presentation</vt:lpstr>
      <vt:lpstr>PowerPoint Presentation</vt:lpstr>
      <vt:lpstr>Disappearing Message Apps</vt:lpstr>
      <vt:lpstr>Snapchat</vt:lpstr>
      <vt:lpstr>Snapchat</vt:lpstr>
      <vt:lpstr>Questions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